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2"/>
    <p:sldId id="257" r:id="rId43"/>
    <p:sldId id="258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266" r:id="rId52"/>
    <p:sldId id="267" r:id="rId5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nva Sans" charset="1" panose="020B0503030501040103"/>
      <p:regular r:id="rId10"/>
    </p:embeddedFont>
    <p:embeddedFont>
      <p:font typeface="Canva Sans Bold" charset="1" panose="020B0803030501040103"/>
      <p:regular r:id="rId11"/>
    </p:embeddedFont>
    <p:embeddedFont>
      <p:font typeface="Canva Sans Italics" charset="1" panose="020B0503030501040103"/>
      <p:regular r:id="rId12"/>
    </p:embeddedFont>
    <p:embeddedFont>
      <p:font typeface="Canva Sans Bold Italics" charset="1" panose="020B0803030501040103"/>
      <p:regular r:id="rId13"/>
    </p:embeddedFont>
    <p:embeddedFont>
      <p:font typeface="Canva Sans Medium" charset="1" panose="020B0603030501040103"/>
      <p:regular r:id="rId14"/>
    </p:embeddedFont>
    <p:embeddedFont>
      <p:font typeface="Canva Sans Medium Italics" charset="1" panose="020B0603030501040103"/>
      <p:regular r:id="rId15"/>
    </p:embeddedFont>
    <p:embeddedFont>
      <p:font typeface="Poppins" charset="1" panose="00000500000000000000"/>
      <p:regular r:id="rId16"/>
    </p:embeddedFont>
    <p:embeddedFont>
      <p:font typeface="Poppins Bold" charset="1" panose="00000800000000000000"/>
      <p:regular r:id="rId17"/>
    </p:embeddedFont>
    <p:embeddedFont>
      <p:font typeface="Poppins Italics" charset="1" panose="00000500000000000000"/>
      <p:regular r:id="rId18"/>
    </p:embeddedFont>
    <p:embeddedFont>
      <p:font typeface="Poppins Bold Italics" charset="1" panose="00000800000000000000"/>
      <p:regular r:id="rId19"/>
    </p:embeddedFont>
    <p:embeddedFont>
      <p:font typeface="Poppins Thin" charset="1" panose="00000300000000000000"/>
      <p:regular r:id="rId20"/>
    </p:embeddedFont>
    <p:embeddedFont>
      <p:font typeface="Poppins Thin Italics" charset="1" panose="00000300000000000000"/>
      <p:regular r:id="rId21"/>
    </p:embeddedFont>
    <p:embeddedFont>
      <p:font typeface="Poppins Extra-Light" charset="1" panose="00000300000000000000"/>
      <p:regular r:id="rId22"/>
    </p:embeddedFont>
    <p:embeddedFont>
      <p:font typeface="Poppins Extra-Light Italics" charset="1" panose="00000300000000000000"/>
      <p:regular r:id="rId23"/>
    </p:embeddedFont>
    <p:embeddedFont>
      <p:font typeface="Poppins Light" charset="1" panose="00000400000000000000"/>
      <p:regular r:id="rId24"/>
    </p:embeddedFont>
    <p:embeddedFont>
      <p:font typeface="Poppins Light Italics" charset="1" panose="00000400000000000000"/>
      <p:regular r:id="rId25"/>
    </p:embeddedFont>
    <p:embeddedFont>
      <p:font typeface="Poppins Medium" charset="1" panose="00000600000000000000"/>
      <p:regular r:id="rId26"/>
    </p:embeddedFont>
    <p:embeddedFont>
      <p:font typeface="Poppins Medium Italics" charset="1" panose="00000600000000000000"/>
      <p:regular r:id="rId27"/>
    </p:embeddedFont>
    <p:embeddedFont>
      <p:font typeface="Poppins Semi-Bold" charset="1" panose="00000700000000000000"/>
      <p:regular r:id="rId28"/>
    </p:embeddedFont>
    <p:embeddedFont>
      <p:font typeface="Poppins Semi-Bold Italics" charset="1" panose="00000700000000000000"/>
      <p:regular r:id="rId29"/>
    </p:embeddedFont>
    <p:embeddedFont>
      <p:font typeface="Poppins Ultra-Bold" charset="1" panose="00000900000000000000"/>
      <p:regular r:id="rId30"/>
    </p:embeddedFont>
    <p:embeddedFont>
      <p:font typeface="Poppins Ultra-Bold Italics" charset="1" panose="00000900000000000000"/>
      <p:regular r:id="rId31"/>
    </p:embeddedFont>
    <p:embeddedFont>
      <p:font typeface="Poppins Heavy" charset="1" panose="00000A00000000000000"/>
      <p:regular r:id="rId32"/>
    </p:embeddedFont>
    <p:embeddedFont>
      <p:font typeface="Poppins Heavy Italics" charset="1" panose="00000A00000000000000"/>
      <p:regular r:id="rId33"/>
    </p:embeddedFont>
    <p:embeddedFont>
      <p:font typeface="Open Sans" charset="1" panose="020B0606030504020204"/>
      <p:regular r:id="rId34"/>
    </p:embeddedFont>
    <p:embeddedFont>
      <p:font typeface="Open Sans Bold" charset="1" panose="020B0806030504020204"/>
      <p:regular r:id="rId35"/>
    </p:embeddedFont>
    <p:embeddedFont>
      <p:font typeface="Open Sans Italics" charset="1" panose="020B0606030504020204"/>
      <p:regular r:id="rId36"/>
    </p:embeddedFont>
    <p:embeddedFont>
      <p:font typeface="Open Sans Bold Italics" charset="1" panose="020B0806030504020204"/>
      <p:regular r:id="rId37"/>
    </p:embeddedFont>
    <p:embeddedFont>
      <p:font typeface="Open Sans Light" charset="1" panose="020B0306030504020204"/>
      <p:regular r:id="rId38"/>
    </p:embeddedFont>
    <p:embeddedFont>
      <p:font typeface="Open Sans Light Italics" charset="1" panose="020B0306030504020204"/>
      <p:regular r:id="rId39"/>
    </p:embeddedFont>
    <p:embeddedFont>
      <p:font typeface="Open Sans Ultra-Bold" charset="1" panose="00000000000000000000"/>
      <p:regular r:id="rId40"/>
    </p:embeddedFont>
    <p:embeddedFont>
      <p:font typeface="Open Sans Ultra-Bold Italics" charset="1" panose="00000000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slides/slide1.xml" Type="http://schemas.openxmlformats.org/officeDocument/2006/relationships/slide"/><Relationship Id="rId43" Target="slides/slide2.xml" Type="http://schemas.openxmlformats.org/officeDocument/2006/relationships/slide"/><Relationship Id="rId44" Target="slides/slide3.xml" Type="http://schemas.openxmlformats.org/officeDocument/2006/relationships/slide"/><Relationship Id="rId45" Target="slides/slide4.xml" Type="http://schemas.openxmlformats.org/officeDocument/2006/relationships/slide"/><Relationship Id="rId46" Target="slides/slide5.xml" Type="http://schemas.openxmlformats.org/officeDocument/2006/relationships/slide"/><Relationship Id="rId47" Target="slides/slide6.xml" Type="http://schemas.openxmlformats.org/officeDocument/2006/relationships/slide"/><Relationship Id="rId48" Target="slides/slide7.xml" Type="http://schemas.openxmlformats.org/officeDocument/2006/relationships/slide"/><Relationship Id="rId49" Target="slides/slide8.xml" Type="http://schemas.openxmlformats.org/officeDocument/2006/relationships/slide"/><Relationship Id="rId5" Target="tableStyles.xml" Type="http://schemas.openxmlformats.org/officeDocument/2006/relationships/tableStyles"/><Relationship Id="rId50" Target="slides/slide9.xml" Type="http://schemas.openxmlformats.org/officeDocument/2006/relationships/slide"/><Relationship Id="rId51" Target="slides/slide10.xml" Type="http://schemas.openxmlformats.org/officeDocument/2006/relationships/slide"/><Relationship Id="rId52" Target="slides/slide11.xml" Type="http://schemas.openxmlformats.org/officeDocument/2006/relationships/slide"/><Relationship Id="rId53" Target="slides/slide12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Relationship Id="rId4" Target="../media/image64.jpeg" Type="http://schemas.openxmlformats.org/officeDocument/2006/relationships/image"/><Relationship Id="rId5" Target="../media/image65.jpeg" Type="http://schemas.openxmlformats.org/officeDocument/2006/relationships/image"/><Relationship Id="rId6" Target="../media/image66.png" Type="http://schemas.openxmlformats.org/officeDocument/2006/relationships/image"/><Relationship Id="rId7" Target="../media/image67.svg" Type="http://schemas.openxmlformats.org/officeDocument/2006/relationships/image"/><Relationship Id="rId8" Target="../media/image5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Relationship Id="rId3" Target="../media/image58.svg" Type="http://schemas.openxmlformats.org/officeDocument/2006/relationships/image"/><Relationship Id="rId4" Target="../media/image59.png" Type="http://schemas.openxmlformats.org/officeDocument/2006/relationships/image"/><Relationship Id="rId5" Target="../media/image60.png" Type="http://schemas.openxmlformats.org/officeDocument/2006/relationships/image"/><Relationship Id="rId6" Target="../media/image61.svg" Type="http://schemas.openxmlformats.org/officeDocument/2006/relationships/image"/><Relationship Id="rId7" Target="../media/image5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jpeg" Type="http://schemas.openxmlformats.org/officeDocument/2006/relationships/image"/><Relationship Id="rId6" Target="../media/image5.png" Type="http://schemas.openxmlformats.org/officeDocument/2006/relationships/image"/><Relationship Id="rId7" Target="../media/image11.png" Type="http://schemas.openxmlformats.org/officeDocument/2006/relationships/image"/><Relationship Id="rId8" Target="../media/image12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11" Target="../media/image22.jpeg" Type="http://schemas.openxmlformats.org/officeDocument/2006/relationships/image"/><Relationship Id="rId12" Target="../media/image23.jpeg" Type="http://schemas.openxmlformats.org/officeDocument/2006/relationships/image"/><Relationship Id="rId13" Target="../media/image24.jpeg" Type="http://schemas.openxmlformats.org/officeDocument/2006/relationships/image"/><Relationship Id="rId14" Target="../media/image10.jpeg" Type="http://schemas.openxmlformats.org/officeDocument/2006/relationships/image"/><Relationship Id="rId15" Target="../media/image3.png" Type="http://schemas.openxmlformats.org/officeDocument/2006/relationships/image"/><Relationship Id="rId2" Target="../media/image13.jpe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png" Type="http://schemas.openxmlformats.org/officeDocument/2006/relationships/image"/><Relationship Id="rId6" Target="../media/image17.jpe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19.jpeg" Type="http://schemas.openxmlformats.org/officeDocument/2006/relationships/image"/><Relationship Id="rId4" Target="../media/image26.jpeg" Type="http://schemas.openxmlformats.org/officeDocument/2006/relationships/image"/><Relationship Id="rId5" Target="../media/image27.jpeg" Type="http://schemas.openxmlformats.org/officeDocument/2006/relationships/image"/><Relationship Id="rId6" Target="../media/image5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11.png" Type="http://schemas.openxmlformats.org/officeDocument/2006/relationships/image"/><Relationship Id="rId14" Target="../media/image12.svg" Type="http://schemas.openxmlformats.org/officeDocument/2006/relationships/image"/><Relationship Id="rId15" Target="../media/image43.png" Type="http://schemas.openxmlformats.org/officeDocument/2006/relationships/image"/><Relationship Id="rId16" Target="../media/image44.svg" Type="http://schemas.openxmlformats.org/officeDocument/2006/relationships/image"/><Relationship Id="rId17" Target="../media/image45.png" Type="http://schemas.openxmlformats.org/officeDocument/2006/relationships/image"/><Relationship Id="rId18" Target="../media/image46.svg" Type="http://schemas.openxmlformats.org/officeDocument/2006/relationships/image"/><Relationship Id="rId19" Target="../media/image47.png" Type="http://schemas.openxmlformats.org/officeDocument/2006/relationships/image"/><Relationship Id="rId2" Target="../media/image32.jpeg" Type="http://schemas.openxmlformats.org/officeDocument/2006/relationships/image"/><Relationship Id="rId20" Target="../media/image48.svg" Type="http://schemas.openxmlformats.org/officeDocument/2006/relationships/image"/><Relationship Id="rId21" Target="../media/image5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417193" y="2082617"/>
            <a:ext cx="7071608" cy="7035298"/>
            <a:chOff x="0" y="0"/>
            <a:chExt cx="4640128" cy="46163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0072" cy="4616196"/>
            </a:xfrm>
            <a:custGeom>
              <a:avLst/>
              <a:gdLst/>
              <a:ahLst/>
              <a:cxnLst/>
              <a:rect r="r" b="b" t="t" l="l"/>
              <a:pathLst>
                <a:path h="4616196" w="4640072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34843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654177" y="5741104"/>
            <a:ext cx="7105717" cy="7105717"/>
            <a:chOff x="0" y="0"/>
            <a:chExt cx="4662509" cy="46625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62424" cy="4662678"/>
            </a:xfrm>
            <a:custGeom>
              <a:avLst/>
              <a:gdLst/>
              <a:ahLst/>
              <a:cxnLst/>
              <a:rect r="r" b="b" t="t" l="l"/>
              <a:pathLst>
                <a:path h="4662678" w="4662424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08346C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688287" y="-1645739"/>
            <a:ext cx="7071608" cy="7071608"/>
            <a:chOff x="0" y="0"/>
            <a:chExt cx="4640128" cy="46401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40072" cy="4640072"/>
            </a:xfrm>
            <a:custGeom>
              <a:avLst/>
              <a:gdLst/>
              <a:ahLst/>
              <a:cxnLst/>
              <a:rect r="r" b="b" t="t" l="l"/>
              <a:pathLst>
                <a:path h="4640072" w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11ADC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029800" y="2082617"/>
            <a:ext cx="7071608" cy="7035298"/>
            <a:chOff x="0" y="0"/>
            <a:chExt cx="4640128" cy="46163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028700" y="2203137"/>
            <a:ext cx="1536668" cy="564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24"/>
              </a:lnSpc>
            </a:pPr>
            <a:r>
              <a:rPr lang="en-US" sz="2118" spc="-80">
                <a:solidFill>
                  <a:srgbClr val="191919"/>
                </a:solidFill>
                <a:latin typeface="Open Sans Bold Italics"/>
              </a:rPr>
              <a:t>Larana Company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24103" y="1028700"/>
            <a:ext cx="1145862" cy="1145862"/>
          </a:xfrm>
          <a:custGeom>
            <a:avLst/>
            <a:gdLst/>
            <a:ahLst/>
            <a:cxnLst/>
            <a:rect r="r" b="b" t="t" l="l"/>
            <a:pathLst>
              <a:path h="1145862" w="1145862">
                <a:moveTo>
                  <a:pt x="0" y="0"/>
                </a:moveTo>
                <a:lnTo>
                  <a:pt x="1145862" y="0"/>
                </a:lnTo>
                <a:lnTo>
                  <a:pt x="1145862" y="1145862"/>
                </a:lnTo>
                <a:lnTo>
                  <a:pt x="0" y="11458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700" y="582761"/>
            <a:ext cx="2999712" cy="2999712"/>
          </a:xfrm>
          <a:custGeom>
            <a:avLst/>
            <a:gdLst/>
            <a:ahLst/>
            <a:cxnLst/>
            <a:rect r="r" b="b" t="t" l="l"/>
            <a:pathLst>
              <a:path h="2999712" w="2999712">
                <a:moveTo>
                  <a:pt x="0" y="0"/>
                </a:moveTo>
                <a:lnTo>
                  <a:pt x="2999712" y="0"/>
                </a:lnTo>
                <a:lnTo>
                  <a:pt x="2999712" y="2999712"/>
                </a:lnTo>
                <a:lnTo>
                  <a:pt x="0" y="2999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3743304"/>
            <a:ext cx="10499976" cy="4031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5152"/>
              </a:lnSpc>
            </a:pPr>
            <a:r>
              <a:rPr lang="en-US" sz="14430">
                <a:solidFill>
                  <a:srgbClr val="08346C"/>
                </a:solidFill>
                <a:latin typeface="Poppins Ultra-Bold"/>
              </a:rPr>
              <a:t>IFATCA COMMS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69964" y="7808056"/>
            <a:ext cx="5544469" cy="5516001"/>
            <a:chOff x="0" y="0"/>
            <a:chExt cx="4640128" cy="46163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4441" y="4830474"/>
            <a:ext cx="5685406" cy="5685406"/>
            <a:chOff x="0" y="0"/>
            <a:chExt cx="4662509" cy="46625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62424" cy="4662678"/>
            </a:xfrm>
            <a:custGeom>
              <a:avLst/>
              <a:gdLst/>
              <a:ahLst/>
              <a:cxnLst/>
              <a:rect r="r" b="b" t="t" l="l"/>
              <a:pathLst>
                <a:path h="4662678" w="4662424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E94B2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1733" y="-1079865"/>
            <a:ext cx="5658114" cy="5658114"/>
            <a:chOff x="0" y="0"/>
            <a:chExt cx="4640128" cy="46401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40072" cy="4640072"/>
            </a:xfrm>
            <a:custGeom>
              <a:avLst/>
              <a:gdLst/>
              <a:ahLst/>
              <a:cxnLst/>
              <a:rect r="r" b="b" t="t" l="l"/>
              <a:pathLst>
                <a:path h="4640072" w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4DB0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2705485" y="1903256"/>
            <a:ext cx="5658114" cy="5629062"/>
            <a:chOff x="0" y="0"/>
            <a:chExt cx="4640128" cy="46163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867543" y="749732"/>
            <a:ext cx="10391757" cy="62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82"/>
              </a:lnSpc>
              <a:spcBef>
                <a:spcPct val="0"/>
              </a:spcBef>
            </a:pPr>
            <a:r>
              <a:rPr lang="en-US" sz="4555">
                <a:solidFill>
                  <a:srgbClr val="010101"/>
                </a:solidFill>
                <a:latin typeface="Open Sans Bold"/>
              </a:rPr>
              <a:t>Get in touch, stay in touch...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8811067" y="1903256"/>
            <a:ext cx="5716903" cy="1850943"/>
            <a:chOff x="0" y="0"/>
            <a:chExt cx="7622537" cy="24679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67924" cy="2467924"/>
            </a:xfrm>
            <a:custGeom>
              <a:avLst/>
              <a:gdLst/>
              <a:ahLst/>
              <a:cxnLst/>
              <a:rect r="r" b="b" t="t" l="l"/>
              <a:pathLst>
                <a:path h="2467924" w="2467924">
                  <a:moveTo>
                    <a:pt x="0" y="0"/>
                  </a:moveTo>
                  <a:lnTo>
                    <a:pt x="2467924" y="0"/>
                  </a:lnTo>
                  <a:lnTo>
                    <a:pt x="2467924" y="2467924"/>
                  </a:lnTo>
                  <a:lnTo>
                    <a:pt x="0" y="246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2810824" y="1451001"/>
              <a:ext cx="4811712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- Europe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811332" y="460339"/>
              <a:ext cx="3218557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- ...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811067" y="4287600"/>
            <a:ext cx="5527825" cy="1850943"/>
            <a:chOff x="0" y="0"/>
            <a:chExt cx="7370434" cy="246792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67924" cy="2467924"/>
            </a:xfrm>
            <a:custGeom>
              <a:avLst/>
              <a:gdLst/>
              <a:ahLst/>
              <a:cxnLst/>
              <a:rect r="r" b="b" t="t" l="l"/>
              <a:pathLst>
                <a:path h="2467924" w="2467924">
                  <a:moveTo>
                    <a:pt x="0" y="0"/>
                  </a:moveTo>
                  <a:lnTo>
                    <a:pt x="2467924" y="0"/>
                  </a:lnTo>
                  <a:lnTo>
                    <a:pt x="2467924" y="2467924"/>
                  </a:lnTo>
                  <a:lnTo>
                    <a:pt x="0" y="246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2811332" y="460339"/>
              <a:ext cx="3751362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1961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811332" y="1446687"/>
              <a:ext cx="4559102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@ifatca_europe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933508" y="6671943"/>
            <a:ext cx="5796758" cy="1850943"/>
            <a:chOff x="0" y="0"/>
            <a:chExt cx="7729010" cy="246792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67924" cy="2467924"/>
            </a:xfrm>
            <a:custGeom>
              <a:avLst/>
              <a:gdLst/>
              <a:ahLst/>
              <a:cxnLst/>
              <a:rect r="r" b="b" t="t" l="l"/>
              <a:pathLst>
                <a:path h="2467924" w="2467924">
                  <a:moveTo>
                    <a:pt x="0" y="0"/>
                  </a:moveTo>
                  <a:lnTo>
                    <a:pt x="2467924" y="0"/>
                  </a:lnTo>
                  <a:lnTo>
                    <a:pt x="2467924" y="2467924"/>
                  </a:lnTo>
                  <a:lnTo>
                    <a:pt x="0" y="246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2811332" y="467591"/>
              <a:ext cx="2694186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2811332" y="1453939"/>
              <a:ext cx="4917678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Europe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441341" y="3433508"/>
            <a:ext cx="8597413" cy="2607741"/>
            <a:chOff x="0" y="0"/>
            <a:chExt cx="2667886" cy="8092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67886" cy="809215"/>
            </a:xfrm>
            <a:custGeom>
              <a:avLst/>
              <a:gdLst/>
              <a:ahLst/>
              <a:cxnLst/>
              <a:rect r="r" b="b" t="t" l="l"/>
              <a:pathLst>
                <a:path h="809215" w="2667886">
                  <a:moveTo>
                    <a:pt x="31517" y="0"/>
                  </a:moveTo>
                  <a:lnTo>
                    <a:pt x="2636369" y="0"/>
                  </a:lnTo>
                  <a:cubicBezTo>
                    <a:pt x="2653775" y="0"/>
                    <a:pt x="2667886" y="14111"/>
                    <a:pt x="2667886" y="31517"/>
                  </a:cubicBezTo>
                  <a:lnTo>
                    <a:pt x="2667886" y="777698"/>
                  </a:lnTo>
                  <a:cubicBezTo>
                    <a:pt x="2667886" y="795104"/>
                    <a:pt x="2653775" y="809215"/>
                    <a:pt x="2636369" y="809215"/>
                  </a:cubicBezTo>
                  <a:lnTo>
                    <a:pt x="31517" y="809215"/>
                  </a:lnTo>
                  <a:cubicBezTo>
                    <a:pt x="14111" y="809215"/>
                    <a:pt x="0" y="795104"/>
                    <a:pt x="0" y="777698"/>
                  </a:cubicBezTo>
                  <a:lnTo>
                    <a:pt x="0" y="31517"/>
                  </a:lnTo>
                  <a:cubicBezTo>
                    <a:pt x="0" y="14111"/>
                    <a:pt x="14111" y="0"/>
                    <a:pt x="31517" y="0"/>
                  </a:cubicBezTo>
                  <a:close/>
                </a:path>
              </a:pathLst>
            </a:custGeom>
            <a:solidFill>
              <a:srgbClr val="FFB30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7659"/>
                </a:lnSpc>
              </a:pPr>
              <a:r>
                <a:rPr lang="en-US" sz="5802">
                  <a:solidFill>
                    <a:srgbClr val="FFFFFF"/>
                  </a:solidFill>
                  <a:latin typeface="Open Sans Bold"/>
                </a:rPr>
                <a:t>ANY QUESTIONS?</a:t>
              </a: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606632" y="408023"/>
            <a:ext cx="6231444" cy="5633226"/>
            <a:chOff x="0" y="0"/>
            <a:chExt cx="6350000" cy="574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1270" cy="5741670"/>
            </a:xfrm>
            <a:custGeom>
              <a:avLst/>
              <a:gdLst/>
              <a:ahLst/>
              <a:cxnLst/>
              <a:rect r="r" b="b" t="t" l="l"/>
              <a:pathLst>
                <a:path h="5741670" w="6351270">
                  <a:moveTo>
                    <a:pt x="0" y="542290"/>
                  </a:moveTo>
                  <a:lnTo>
                    <a:pt x="0" y="2392680"/>
                  </a:lnTo>
                  <a:cubicBezTo>
                    <a:pt x="0" y="2691130"/>
                    <a:pt x="242570" y="2933700"/>
                    <a:pt x="542290" y="2933700"/>
                  </a:cubicBezTo>
                  <a:lnTo>
                    <a:pt x="1148080" y="2933700"/>
                  </a:lnTo>
                  <a:cubicBezTo>
                    <a:pt x="1447800" y="2933700"/>
                    <a:pt x="1690370" y="3176270"/>
                    <a:pt x="1690370" y="3475990"/>
                  </a:cubicBezTo>
                  <a:lnTo>
                    <a:pt x="1690370" y="5199380"/>
                  </a:lnTo>
                  <a:cubicBezTo>
                    <a:pt x="1690370" y="5499100"/>
                    <a:pt x="1932940" y="5741670"/>
                    <a:pt x="2232660" y="5741670"/>
                  </a:cubicBezTo>
                  <a:lnTo>
                    <a:pt x="3599180" y="5741670"/>
                  </a:lnTo>
                  <a:cubicBezTo>
                    <a:pt x="3735070" y="5741670"/>
                    <a:pt x="3867150" y="5689600"/>
                    <a:pt x="3967480" y="5598161"/>
                  </a:cubicBezTo>
                  <a:lnTo>
                    <a:pt x="6177280" y="3553461"/>
                  </a:lnTo>
                  <a:cubicBezTo>
                    <a:pt x="6287770" y="3450591"/>
                    <a:pt x="6351270" y="3307081"/>
                    <a:pt x="6351270" y="3155951"/>
                  </a:cubicBezTo>
                  <a:lnTo>
                    <a:pt x="6351270" y="542290"/>
                  </a:lnTo>
                  <a:cubicBezTo>
                    <a:pt x="6350000" y="242570"/>
                    <a:pt x="6107430" y="0"/>
                    <a:pt x="5807710" y="0"/>
                  </a:cubicBezTo>
                  <a:lnTo>
                    <a:pt x="542290" y="0"/>
                  </a:lnTo>
                  <a:cubicBezTo>
                    <a:pt x="242570" y="0"/>
                    <a:pt x="0" y="242570"/>
                    <a:pt x="0" y="542290"/>
                  </a:cubicBezTo>
                  <a:close/>
                </a:path>
              </a:pathLst>
            </a:custGeom>
            <a:blipFill>
              <a:blip r:embed="rId2"/>
              <a:stretch>
                <a:fillRect l="0" t="-5308" r="0" b="-5308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606240" y="4840640"/>
            <a:ext cx="5206879" cy="4847605"/>
            <a:chOff x="0" y="0"/>
            <a:chExt cx="6350000" cy="59118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2540" cy="5913120"/>
            </a:xfrm>
            <a:custGeom>
              <a:avLst/>
              <a:gdLst/>
              <a:ahLst/>
              <a:cxnLst/>
              <a:rect r="r" b="b" t="t" l="l"/>
              <a:pathLst>
                <a:path h="5913120" w="6352540">
                  <a:moveTo>
                    <a:pt x="5995670" y="1826260"/>
                  </a:moveTo>
                  <a:lnTo>
                    <a:pt x="4719320" y="1826260"/>
                  </a:lnTo>
                  <a:cubicBezTo>
                    <a:pt x="4523740" y="1826260"/>
                    <a:pt x="4364990" y="1667510"/>
                    <a:pt x="4364990" y="1471930"/>
                  </a:cubicBezTo>
                  <a:lnTo>
                    <a:pt x="4364990" y="354330"/>
                  </a:lnTo>
                  <a:cubicBezTo>
                    <a:pt x="4364990" y="158750"/>
                    <a:pt x="4206240" y="0"/>
                    <a:pt x="4010660" y="0"/>
                  </a:cubicBezTo>
                  <a:lnTo>
                    <a:pt x="1061720" y="0"/>
                  </a:lnTo>
                  <a:cubicBezTo>
                    <a:pt x="866140" y="0"/>
                    <a:pt x="707390" y="158750"/>
                    <a:pt x="707390" y="354330"/>
                  </a:cubicBezTo>
                  <a:lnTo>
                    <a:pt x="707390" y="506730"/>
                  </a:lnTo>
                  <a:cubicBezTo>
                    <a:pt x="707390" y="702310"/>
                    <a:pt x="548640" y="861060"/>
                    <a:pt x="353060" y="861060"/>
                  </a:cubicBezTo>
                  <a:lnTo>
                    <a:pt x="353060" y="861060"/>
                  </a:lnTo>
                  <a:cubicBezTo>
                    <a:pt x="158750" y="861060"/>
                    <a:pt x="0" y="1018540"/>
                    <a:pt x="0" y="1214120"/>
                  </a:cubicBezTo>
                  <a:lnTo>
                    <a:pt x="0" y="4723130"/>
                  </a:lnTo>
                  <a:cubicBezTo>
                    <a:pt x="0" y="4918710"/>
                    <a:pt x="158750" y="5077460"/>
                    <a:pt x="354330" y="5077460"/>
                  </a:cubicBezTo>
                  <a:lnTo>
                    <a:pt x="354330" y="5077460"/>
                  </a:lnTo>
                  <a:cubicBezTo>
                    <a:pt x="549910" y="5077460"/>
                    <a:pt x="708660" y="5236210"/>
                    <a:pt x="708660" y="5431790"/>
                  </a:cubicBezTo>
                  <a:lnTo>
                    <a:pt x="708660" y="5558790"/>
                  </a:lnTo>
                  <a:cubicBezTo>
                    <a:pt x="708660" y="5754370"/>
                    <a:pt x="867410" y="5913120"/>
                    <a:pt x="1062990" y="5913120"/>
                  </a:cubicBezTo>
                  <a:lnTo>
                    <a:pt x="4013200" y="5913120"/>
                  </a:lnTo>
                  <a:cubicBezTo>
                    <a:pt x="4208780" y="5913120"/>
                    <a:pt x="4367530" y="5754370"/>
                    <a:pt x="4367530" y="5558790"/>
                  </a:cubicBezTo>
                  <a:lnTo>
                    <a:pt x="4367530" y="5431790"/>
                  </a:lnTo>
                  <a:cubicBezTo>
                    <a:pt x="4367530" y="5236210"/>
                    <a:pt x="4526280" y="5077460"/>
                    <a:pt x="4721860" y="5077460"/>
                  </a:cubicBezTo>
                  <a:lnTo>
                    <a:pt x="5998210" y="5077460"/>
                  </a:lnTo>
                  <a:cubicBezTo>
                    <a:pt x="6193790" y="5077460"/>
                    <a:pt x="6352540" y="4918710"/>
                    <a:pt x="6352540" y="4723130"/>
                  </a:cubicBezTo>
                  <a:lnTo>
                    <a:pt x="6352540" y="2179320"/>
                  </a:lnTo>
                  <a:cubicBezTo>
                    <a:pt x="6350000" y="1983740"/>
                    <a:pt x="6191250" y="1826260"/>
                    <a:pt x="5995670" y="1826260"/>
                  </a:cubicBezTo>
                  <a:close/>
                </a:path>
              </a:pathLst>
            </a:custGeom>
            <a:blipFill>
              <a:blip r:embed="rId3"/>
              <a:stretch>
                <a:fillRect l="-44947" t="-21587" r="-30768" b="-423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288000" y="9212186"/>
            <a:ext cx="2545780" cy="3189061"/>
          </a:xfrm>
          <a:custGeom>
            <a:avLst/>
            <a:gdLst/>
            <a:ahLst/>
            <a:cxnLst/>
            <a:rect r="r" b="b" t="t" l="l"/>
            <a:pathLst>
              <a:path h="3189061" w="2545780">
                <a:moveTo>
                  <a:pt x="0" y="0"/>
                </a:moveTo>
                <a:lnTo>
                  <a:pt x="2545780" y="0"/>
                </a:lnTo>
                <a:lnTo>
                  <a:pt x="2545780" y="3189062"/>
                </a:lnTo>
                <a:lnTo>
                  <a:pt x="0" y="3189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</a:blip>
            <a:stretch>
              <a:fillRect l="0" t="-9871" r="0" b="-9871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288000" y="5871457"/>
            <a:ext cx="2545780" cy="3189061"/>
          </a:xfrm>
          <a:custGeom>
            <a:avLst/>
            <a:gdLst/>
            <a:ahLst/>
            <a:cxnLst/>
            <a:rect r="r" b="b" t="t" l="l"/>
            <a:pathLst>
              <a:path h="3189061" w="2545780">
                <a:moveTo>
                  <a:pt x="0" y="0"/>
                </a:moveTo>
                <a:lnTo>
                  <a:pt x="2545780" y="0"/>
                </a:lnTo>
                <a:lnTo>
                  <a:pt x="2545780" y="3189061"/>
                </a:lnTo>
                <a:lnTo>
                  <a:pt x="0" y="3189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8000"/>
            </a:blip>
            <a:stretch>
              <a:fillRect l="0" t="-9871" r="0" b="-9871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612429" y="6358951"/>
            <a:ext cx="2219850" cy="3488959"/>
          </a:xfrm>
          <a:custGeom>
            <a:avLst/>
            <a:gdLst/>
            <a:ahLst/>
            <a:cxnLst/>
            <a:rect r="r" b="b" t="t" l="l"/>
            <a:pathLst>
              <a:path h="3488959" w="2219850">
                <a:moveTo>
                  <a:pt x="0" y="0"/>
                </a:moveTo>
                <a:lnTo>
                  <a:pt x="2219850" y="0"/>
                </a:lnTo>
                <a:lnTo>
                  <a:pt x="2219850" y="3488959"/>
                </a:lnTo>
                <a:lnTo>
                  <a:pt x="0" y="3488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099754" y="408023"/>
            <a:ext cx="2219850" cy="3488959"/>
          </a:xfrm>
          <a:custGeom>
            <a:avLst/>
            <a:gdLst/>
            <a:ahLst/>
            <a:cxnLst/>
            <a:rect r="r" b="b" t="t" l="l"/>
            <a:pathLst>
              <a:path h="3488959" w="2219850">
                <a:moveTo>
                  <a:pt x="0" y="0"/>
                </a:moveTo>
                <a:lnTo>
                  <a:pt x="2219851" y="0"/>
                </a:lnTo>
                <a:lnTo>
                  <a:pt x="2219851" y="3488959"/>
                </a:lnTo>
                <a:lnTo>
                  <a:pt x="0" y="3488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60957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169964" y="7808056"/>
            <a:ext cx="5544469" cy="5516001"/>
            <a:chOff x="0" y="0"/>
            <a:chExt cx="4640128" cy="46163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4441" y="4830474"/>
            <a:ext cx="5685406" cy="5685406"/>
            <a:chOff x="0" y="0"/>
            <a:chExt cx="4662509" cy="46625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62424" cy="4662678"/>
            </a:xfrm>
            <a:custGeom>
              <a:avLst/>
              <a:gdLst/>
              <a:ahLst/>
              <a:cxnLst/>
              <a:rect r="r" b="b" t="t" l="l"/>
              <a:pathLst>
                <a:path h="4662678" w="4662424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E94B27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21733" y="-1079865"/>
            <a:ext cx="5658114" cy="5658114"/>
            <a:chOff x="0" y="0"/>
            <a:chExt cx="4640128" cy="464012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40072" cy="4640072"/>
            </a:xfrm>
            <a:custGeom>
              <a:avLst/>
              <a:gdLst/>
              <a:ahLst/>
              <a:cxnLst/>
              <a:rect r="r" b="b" t="t" l="l"/>
              <a:pathLst>
                <a:path h="4640072" w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4DB0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2705485" y="1903256"/>
            <a:ext cx="5658114" cy="5629062"/>
            <a:chOff x="0" y="0"/>
            <a:chExt cx="4640128" cy="46163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867543" y="749732"/>
            <a:ext cx="10391757" cy="624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782"/>
              </a:lnSpc>
              <a:spcBef>
                <a:spcPct val="0"/>
              </a:spcBef>
            </a:pPr>
            <a:r>
              <a:rPr lang="en-US" sz="4555">
                <a:solidFill>
                  <a:srgbClr val="010101"/>
                </a:solidFill>
                <a:latin typeface="Open Sans Bold"/>
              </a:rPr>
              <a:t>Those socials again...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8811067" y="1903256"/>
            <a:ext cx="5716903" cy="1850943"/>
            <a:chOff x="0" y="0"/>
            <a:chExt cx="7622537" cy="246792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67924" cy="2467924"/>
            </a:xfrm>
            <a:custGeom>
              <a:avLst/>
              <a:gdLst/>
              <a:ahLst/>
              <a:cxnLst/>
              <a:rect r="r" b="b" t="t" l="l"/>
              <a:pathLst>
                <a:path h="2467924" w="2467924">
                  <a:moveTo>
                    <a:pt x="0" y="0"/>
                  </a:moveTo>
                  <a:lnTo>
                    <a:pt x="2467924" y="0"/>
                  </a:lnTo>
                  <a:lnTo>
                    <a:pt x="2467924" y="2467924"/>
                  </a:lnTo>
                  <a:lnTo>
                    <a:pt x="0" y="246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2810824" y="1451001"/>
              <a:ext cx="4811712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- Europe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811332" y="460339"/>
              <a:ext cx="3218557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- ...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811067" y="4287600"/>
            <a:ext cx="5527825" cy="1850943"/>
            <a:chOff x="0" y="0"/>
            <a:chExt cx="7370434" cy="2467924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467924" cy="2467924"/>
            </a:xfrm>
            <a:custGeom>
              <a:avLst/>
              <a:gdLst/>
              <a:ahLst/>
              <a:cxnLst/>
              <a:rect r="r" b="b" t="t" l="l"/>
              <a:pathLst>
                <a:path h="2467924" w="2467924">
                  <a:moveTo>
                    <a:pt x="0" y="0"/>
                  </a:moveTo>
                  <a:lnTo>
                    <a:pt x="2467924" y="0"/>
                  </a:lnTo>
                  <a:lnTo>
                    <a:pt x="2467924" y="2467924"/>
                  </a:lnTo>
                  <a:lnTo>
                    <a:pt x="0" y="246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2811332" y="460339"/>
              <a:ext cx="3751362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1961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811332" y="1446687"/>
              <a:ext cx="4559102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@ifatca_europe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933508" y="6671943"/>
            <a:ext cx="5796758" cy="1850943"/>
            <a:chOff x="0" y="0"/>
            <a:chExt cx="7729010" cy="246792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67924" cy="2467924"/>
            </a:xfrm>
            <a:custGeom>
              <a:avLst/>
              <a:gdLst/>
              <a:ahLst/>
              <a:cxnLst/>
              <a:rect r="r" b="b" t="t" l="l"/>
              <a:pathLst>
                <a:path h="2467924" w="2467924">
                  <a:moveTo>
                    <a:pt x="0" y="0"/>
                  </a:moveTo>
                  <a:lnTo>
                    <a:pt x="2467924" y="0"/>
                  </a:lnTo>
                  <a:lnTo>
                    <a:pt x="2467924" y="2467924"/>
                  </a:lnTo>
                  <a:lnTo>
                    <a:pt x="0" y="2467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2811332" y="467591"/>
              <a:ext cx="2694186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2811332" y="1453939"/>
              <a:ext cx="4917678" cy="773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>
                  <a:solidFill>
                    <a:srgbClr val="010101"/>
                  </a:solidFill>
                  <a:latin typeface="Canva Sans Bold"/>
                </a:rPr>
                <a:t>@IFATCA Europe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426800">
            <a:off x="17079301" y="-1772418"/>
            <a:ext cx="3872942" cy="3853056"/>
            <a:chOff x="0" y="0"/>
            <a:chExt cx="4640128" cy="461630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0072" cy="4616196"/>
            </a:xfrm>
            <a:custGeom>
              <a:avLst/>
              <a:gdLst/>
              <a:ahLst/>
              <a:cxnLst/>
              <a:rect r="r" b="b" t="t" l="l"/>
              <a:pathLst>
                <a:path h="4616196" w="4640072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name="Group 4" id="4"/>
          <p:cNvGrpSpPr/>
          <p:nvPr/>
        </p:nvGrpSpPr>
        <p:grpSpPr>
          <a:xfrm rot="426800">
            <a:off x="14783676" y="-38377"/>
            <a:ext cx="3891623" cy="3891623"/>
            <a:chOff x="0" y="0"/>
            <a:chExt cx="4662509" cy="46625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62424" cy="4662678"/>
            </a:xfrm>
            <a:custGeom>
              <a:avLst/>
              <a:gdLst/>
              <a:ahLst/>
              <a:cxnLst/>
              <a:rect r="r" b="b" t="t" l="l"/>
              <a:pathLst>
                <a:path h="4662678" w="4662424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E94B27"/>
            </a:solidFill>
          </p:spPr>
        </p:sp>
      </p:grpSp>
      <p:grpSp>
        <p:nvGrpSpPr>
          <p:cNvPr name="Group 6" id="6"/>
          <p:cNvGrpSpPr/>
          <p:nvPr/>
        </p:nvGrpSpPr>
        <p:grpSpPr>
          <a:xfrm rot="426800">
            <a:off x="13064552" y="-2273431"/>
            <a:ext cx="3872942" cy="3853056"/>
            <a:chOff x="0" y="0"/>
            <a:chExt cx="4640128" cy="461630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8" id="8"/>
          <p:cNvGrpSpPr/>
          <p:nvPr/>
        </p:nvGrpSpPr>
        <p:grpSpPr>
          <a:xfrm rot="426800">
            <a:off x="16576189" y="2259156"/>
            <a:ext cx="3872942" cy="3853056"/>
            <a:chOff x="0" y="0"/>
            <a:chExt cx="4640128" cy="46163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84CCF4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504182" y="7623826"/>
            <a:ext cx="6402973" cy="691957"/>
          </a:xfrm>
          <a:custGeom>
            <a:avLst/>
            <a:gdLst/>
            <a:ahLst/>
            <a:cxnLst/>
            <a:rect r="r" b="b" t="t" l="l"/>
            <a:pathLst>
              <a:path h="691957" w="6402973">
                <a:moveTo>
                  <a:pt x="0" y="0"/>
                </a:moveTo>
                <a:lnTo>
                  <a:pt x="6402973" y="0"/>
                </a:lnTo>
                <a:lnTo>
                  <a:pt x="6402973" y="691957"/>
                </a:lnTo>
                <a:lnTo>
                  <a:pt x="0" y="691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0" t="-82755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-6706884" y="-286919"/>
            <a:ext cx="15471167" cy="10573919"/>
            <a:chOff x="0" y="0"/>
            <a:chExt cx="5508856" cy="376508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508856" cy="3765081"/>
            </a:xfrm>
            <a:custGeom>
              <a:avLst/>
              <a:gdLst/>
              <a:ahLst/>
              <a:cxnLst/>
              <a:rect r="r" b="b" t="t" l="l"/>
              <a:pathLst>
                <a:path h="3765081" w="5508856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945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508856" cy="3765081"/>
            </a:xfrm>
            <a:custGeom>
              <a:avLst/>
              <a:gdLst/>
              <a:ahLst/>
              <a:cxnLst/>
              <a:rect r="r" b="b" t="t" l="l"/>
              <a:pathLst>
                <a:path h="3765081" w="5508856">
                  <a:moveTo>
                    <a:pt x="0" y="0"/>
                  </a:moveTo>
                  <a:lnTo>
                    <a:pt x="3335085" y="0"/>
                  </a:lnTo>
                  <a:lnTo>
                    <a:pt x="5508856" y="3765081"/>
                  </a:lnTo>
                  <a:lnTo>
                    <a:pt x="2173770" y="3765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59" t="-19082" r="-20822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4762683" y="2011982"/>
            <a:ext cx="8762635" cy="6263035"/>
            <a:chOff x="0" y="0"/>
            <a:chExt cx="11683513" cy="8350714"/>
          </a:xfrm>
        </p:grpSpPr>
        <p:grpSp>
          <p:nvGrpSpPr>
            <p:cNvPr name="Group 16" id="16"/>
            <p:cNvGrpSpPr/>
            <p:nvPr/>
          </p:nvGrpSpPr>
          <p:grpSpPr>
            <a:xfrm rot="0">
              <a:off x="0" y="0"/>
              <a:ext cx="9851885" cy="8350714"/>
              <a:chOff x="0" y="0"/>
              <a:chExt cx="1686380" cy="1429419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686380" cy="1429419"/>
              </a:xfrm>
              <a:custGeom>
                <a:avLst/>
                <a:gdLst/>
                <a:ahLst/>
                <a:cxnLst/>
                <a:rect r="r" b="b" t="t" l="l"/>
                <a:pathLst>
                  <a:path h="1429419" w="1686380">
                    <a:moveTo>
                      <a:pt x="0" y="0"/>
                    </a:moveTo>
                    <a:lnTo>
                      <a:pt x="1686380" y="0"/>
                    </a:lnTo>
                    <a:lnTo>
                      <a:pt x="1686380" y="1429419"/>
                    </a:lnTo>
                    <a:lnTo>
                      <a:pt x="0" y="1429419"/>
                    </a:lnTo>
                    <a:close/>
                  </a:path>
                </a:pathLst>
              </a:custGeom>
              <a:solidFill>
                <a:srgbClr val="84CCF4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226"/>
                  </a:lnSpc>
                </a:pPr>
              </a:p>
            </p:txBody>
          </p:sp>
        </p:grpSp>
        <p:sp>
          <p:nvSpPr>
            <p:cNvPr name="TextBox 19" id="19"/>
            <p:cNvSpPr txBox="true"/>
            <p:nvPr/>
          </p:nvSpPr>
          <p:spPr>
            <a:xfrm rot="0">
              <a:off x="964915" y="2129921"/>
              <a:ext cx="10718598" cy="52543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764526" indent="-382263" lvl="1">
                <a:lnSpc>
                  <a:spcPts val="6480"/>
                </a:lnSpc>
                <a:buFont typeface="Arial"/>
                <a:buChar char="•"/>
              </a:pPr>
              <a:r>
                <a:rPr lang="en-US" sz="3541">
                  <a:solidFill>
                    <a:srgbClr val="FFFFFF"/>
                  </a:solidFill>
                  <a:latin typeface="Open Sans Bold"/>
                </a:rPr>
                <a:t>World Comms Intro</a:t>
              </a:r>
            </a:p>
            <a:p>
              <a:pPr marL="764526" indent="-382263" lvl="1">
                <a:lnSpc>
                  <a:spcPts val="6480"/>
                </a:lnSpc>
                <a:buFont typeface="Arial"/>
                <a:buChar char="•"/>
              </a:pPr>
              <a:r>
                <a:rPr lang="en-US" sz="3541">
                  <a:solidFill>
                    <a:srgbClr val="FFFFFF"/>
                  </a:solidFill>
                  <a:latin typeface="Open Sans Bold"/>
                </a:rPr>
                <a:t>Comms Team Members</a:t>
              </a:r>
            </a:p>
            <a:p>
              <a:pPr marL="764526" indent="-382263" lvl="1">
                <a:lnSpc>
                  <a:spcPts val="6480"/>
                </a:lnSpc>
                <a:buFont typeface="Arial"/>
                <a:buChar char="•"/>
              </a:pPr>
              <a:r>
                <a:rPr lang="en-US" sz="3541">
                  <a:solidFill>
                    <a:srgbClr val="FFFFFF"/>
                  </a:solidFill>
                  <a:latin typeface="Open Sans Bold"/>
                </a:rPr>
                <a:t>Comms Europe</a:t>
              </a:r>
            </a:p>
            <a:p>
              <a:pPr marL="764526" indent="-382263" lvl="1">
                <a:lnSpc>
                  <a:spcPts val="6480"/>
                </a:lnSpc>
                <a:buFont typeface="Arial"/>
                <a:buChar char="•"/>
              </a:pPr>
              <a:r>
                <a:rPr lang="en-US" sz="3541">
                  <a:solidFill>
                    <a:srgbClr val="FFFFFF"/>
                  </a:solidFill>
                  <a:latin typeface="Open Sans Bold"/>
                </a:rPr>
                <a:t>What we do</a:t>
              </a:r>
            </a:p>
            <a:p>
              <a:pPr marL="764526" indent="-382263" lvl="1">
                <a:lnSpc>
                  <a:spcPts val="6480"/>
                </a:lnSpc>
                <a:buFont typeface="Arial"/>
                <a:buChar char="•"/>
              </a:pPr>
              <a:r>
                <a:rPr lang="en-US" sz="3541">
                  <a:solidFill>
                    <a:srgbClr val="FFFFFF"/>
                  </a:solidFill>
                  <a:latin typeface="Open Sans Bold"/>
                </a:rPr>
                <a:t>Contact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699788" y="658406"/>
              <a:ext cx="7801182" cy="1169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521"/>
                </a:lnSpc>
                <a:spcBef>
                  <a:spcPct val="0"/>
                </a:spcBef>
              </a:pPr>
              <a:r>
                <a:rPr lang="en-US" sz="6211">
                  <a:solidFill>
                    <a:srgbClr val="FFFFFF"/>
                  </a:solidFill>
                  <a:latin typeface="Open Sans Bold"/>
                </a:rPr>
                <a:t>Content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81512" y="352182"/>
            <a:ext cx="6762299" cy="9415085"/>
          </a:xfrm>
          <a:custGeom>
            <a:avLst/>
            <a:gdLst/>
            <a:ahLst/>
            <a:cxnLst/>
            <a:rect r="r" b="b" t="t" l="l"/>
            <a:pathLst>
              <a:path h="9415085" w="6762299">
                <a:moveTo>
                  <a:pt x="0" y="0"/>
                </a:moveTo>
                <a:lnTo>
                  <a:pt x="6762300" y="0"/>
                </a:lnTo>
                <a:lnTo>
                  <a:pt x="6762300" y="9415085"/>
                </a:lnTo>
                <a:lnTo>
                  <a:pt x="0" y="94150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68" r="0" b="-386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709452" y="659371"/>
            <a:ext cx="7123386" cy="1521140"/>
            <a:chOff x="0" y="0"/>
            <a:chExt cx="1876118" cy="40062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6118" cy="400629"/>
            </a:xfrm>
            <a:custGeom>
              <a:avLst/>
              <a:gdLst/>
              <a:ahLst/>
              <a:cxnLst/>
              <a:rect r="r" b="b" t="t" l="l"/>
              <a:pathLst>
                <a:path h="400629" w="1876118">
                  <a:moveTo>
                    <a:pt x="10868" y="0"/>
                  </a:moveTo>
                  <a:lnTo>
                    <a:pt x="1865250" y="0"/>
                  </a:lnTo>
                  <a:cubicBezTo>
                    <a:pt x="1868132" y="0"/>
                    <a:pt x="1870897" y="1145"/>
                    <a:pt x="1872935" y="3183"/>
                  </a:cubicBezTo>
                  <a:cubicBezTo>
                    <a:pt x="1874973" y="5221"/>
                    <a:pt x="1876118" y="7986"/>
                    <a:pt x="1876118" y="10868"/>
                  </a:cubicBezTo>
                  <a:lnTo>
                    <a:pt x="1876118" y="389761"/>
                  </a:lnTo>
                  <a:cubicBezTo>
                    <a:pt x="1876118" y="392644"/>
                    <a:pt x="1874973" y="395408"/>
                    <a:pt x="1872935" y="397446"/>
                  </a:cubicBezTo>
                  <a:cubicBezTo>
                    <a:pt x="1870897" y="399484"/>
                    <a:pt x="1868132" y="400629"/>
                    <a:pt x="1865250" y="400629"/>
                  </a:cubicBezTo>
                  <a:lnTo>
                    <a:pt x="10868" y="400629"/>
                  </a:lnTo>
                  <a:cubicBezTo>
                    <a:pt x="7986" y="400629"/>
                    <a:pt x="5221" y="399484"/>
                    <a:pt x="3183" y="397446"/>
                  </a:cubicBezTo>
                  <a:cubicBezTo>
                    <a:pt x="1145" y="395408"/>
                    <a:pt x="0" y="392644"/>
                    <a:pt x="0" y="389761"/>
                  </a:cubicBezTo>
                  <a:lnTo>
                    <a:pt x="0" y="10868"/>
                  </a:lnTo>
                  <a:cubicBezTo>
                    <a:pt x="0" y="7986"/>
                    <a:pt x="1145" y="5221"/>
                    <a:pt x="3183" y="3183"/>
                  </a:cubicBezTo>
                  <a:cubicBezTo>
                    <a:pt x="5221" y="1145"/>
                    <a:pt x="7986" y="0"/>
                    <a:pt x="10868" y="0"/>
                  </a:cubicBezTo>
                  <a:close/>
                </a:path>
              </a:pathLst>
            </a:custGeom>
            <a:solidFill>
              <a:srgbClr val="E8C225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215"/>
                </a:lnSpc>
              </a:pPr>
              <a:r>
                <a:rPr lang="en-US" sz="4503" spc="13">
                  <a:solidFill>
                    <a:srgbClr val="FFFFFF"/>
                  </a:solidFill>
                  <a:latin typeface="Open Sans Bold"/>
                </a:rPr>
                <a:t>World Comms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398477" y="-2796935"/>
            <a:ext cx="4964083" cy="4964083"/>
          </a:xfrm>
          <a:custGeom>
            <a:avLst/>
            <a:gdLst/>
            <a:ahLst/>
            <a:cxnLst/>
            <a:rect r="r" b="b" t="t" l="l"/>
            <a:pathLst>
              <a:path h="4964083" w="4964083">
                <a:moveTo>
                  <a:pt x="0" y="0"/>
                </a:moveTo>
                <a:lnTo>
                  <a:pt x="4964084" y="0"/>
                </a:lnTo>
                <a:lnTo>
                  <a:pt x="4964084" y="4964084"/>
                </a:lnTo>
                <a:lnTo>
                  <a:pt x="0" y="4964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1512" y="352182"/>
            <a:ext cx="6725718" cy="9415085"/>
          </a:xfrm>
          <a:custGeom>
            <a:avLst/>
            <a:gdLst/>
            <a:ahLst/>
            <a:cxnLst/>
            <a:rect r="r" b="b" t="t" l="l"/>
            <a:pathLst>
              <a:path h="9415085" w="6725718">
                <a:moveTo>
                  <a:pt x="0" y="0"/>
                </a:moveTo>
                <a:lnTo>
                  <a:pt x="6725718" y="0"/>
                </a:lnTo>
                <a:lnTo>
                  <a:pt x="6725718" y="9415085"/>
                </a:lnTo>
                <a:lnTo>
                  <a:pt x="0" y="94150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428184" y="3066336"/>
            <a:ext cx="8296552" cy="5078200"/>
            <a:chOff x="0" y="0"/>
            <a:chExt cx="11062069" cy="6770933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2004879" y="444109"/>
              <a:ext cx="9057191" cy="6965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4295"/>
                </a:lnSpc>
                <a:spcBef>
                  <a:spcPct val="0"/>
                </a:spcBef>
              </a:pPr>
              <a:r>
                <a:rPr lang="en-US" sz="3303">
                  <a:solidFill>
                    <a:srgbClr val="231F20"/>
                  </a:solidFill>
                  <a:latin typeface="Open Sans Light"/>
                </a:rPr>
                <a:t>EUROPE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2004879" y="2076665"/>
              <a:ext cx="9057191" cy="6965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4295"/>
                </a:lnSpc>
                <a:spcBef>
                  <a:spcPct val="0"/>
                </a:spcBef>
              </a:pPr>
              <a:r>
                <a:rPr lang="en-US" sz="3303">
                  <a:solidFill>
                    <a:srgbClr val="231F20"/>
                  </a:solidFill>
                  <a:latin typeface="Open Sans Light"/>
                </a:rPr>
                <a:t>ASIA-PACIFIC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2004879" y="3832898"/>
              <a:ext cx="9057191" cy="6965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4295"/>
                </a:lnSpc>
                <a:spcBef>
                  <a:spcPct val="0"/>
                </a:spcBef>
              </a:pPr>
              <a:r>
                <a:rPr lang="en-US" sz="3303">
                  <a:solidFill>
                    <a:srgbClr val="231F20"/>
                  </a:solidFill>
                  <a:latin typeface="Open Sans Light"/>
                </a:rPr>
                <a:t>AMERICAS</a:t>
              </a:r>
            </a:p>
          </p:txBody>
        </p:sp>
        <p:grpSp>
          <p:nvGrpSpPr>
            <p:cNvPr name="Group 13" id="13"/>
            <p:cNvGrpSpPr/>
            <p:nvPr/>
          </p:nvGrpSpPr>
          <p:grpSpPr>
            <a:xfrm rot="8620800">
              <a:off x="108860" y="336404"/>
              <a:ext cx="1407995" cy="829425"/>
              <a:chOff x="0" y="0"/>
              <a:chExt cx="4101840" cy="241632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101719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1719">
                    <a:moveTo>
                      <a:pt x="837311" y="2416302"/>
                    </a:moveTo>
                    <a:cubicBezTo>
                      <a:pt x="804418" y="2194433"/>
                      <a:pt x="771398" y="1982089"/>
                      <a:pt x="743204" y="1765046"/>
                    </a:cubicBezTo>
                    <a:cubicBezTo>
                      <a:pt x="729107" y="1675384"/>
                      <a:pt x="729107" y="1585722"/>
                      <a:pt x="719709" y="1496060"/>
                    </a:cubicBezTo>
                    <a:cubicBezTo>
                      <a:pt x="719709" y="1481963"/>
                      <a:pt x="710311" y="1463040"/>
                      <a:pt x="696214" y="1458341"/>
                    </a:cubicBezTo>
                    <a:cubicBezTo>
                      <a:pt x="691515" y="1453642"/>
                      <a:pt x="668020" y="1463040"/>
                      <a:pt x="658622" y="1472438"/>
                    </a:cubicBezTo>
                    <a:cubicBezTo>
                      <a:pt x="536321" y="1590421"/>
                      <a:pt x="367030" y="1618742"/>
                      <a:pt x="221107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592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428" y="94361"/>
                      <a:pt x="1759331" y="127381"/>
                    </a:cubicBezTo>
                    <a:cubicBezTo>
                      <a:pt x="1773428" y="127381"/>
                      <a:pt x="1792224" y="141478"/>
                      <a:pt x="1806321" y="146304"/>
                    </a:cubicBezTo>
                    <a:cubicBezTo>
                      <a:pt x="1801622" y="160401"/>
                      <a:pt x="1796923" y="179324"/>
                      <a:pt x="1787525" y="193548"/>
                    </a:cubicBezTo>
                    <a:cubicBezTo>
                      <a:pt x="1674622" y="311531"/>
                      <a:pt x="1646428" y="481457"/>
                      <a:pt x="1716913" y="623062"/>
                    </a:cubicBezTo>
                    <a:cubicBezTo>
                      <a:pt x="1792224" y="769366"/>
                      <a:pt x="1942719" y="844931"/>
                      <a:pt x="2107311" y="826008"/>
                    </a:cubicBezTo>
                    <a:cubicBezTo>
                      <a:pt x="2257806" y="802386"/>
                      <a:pt x="2384806" y="684403"/>
                      <a:pt x="2417826" y="524002"/>
                    </a:cubicBezTo>
                    <a:cubicBezTo>
                      <a:pt x="2441321" y="396621"/>
                      <a:pt x="2403729" y="283337"/>
                      <a:pt x="2309622" y="184150"/>
                    </a:cubicBezTo>
                    <a:cubicBezTo>
                      <a:pt x="2300224" y="174752"/>
                      <a:pt x="2290826" y="155829"/>
                      <a:pt x="2295525" y="151130"/>
                    </a:cubicBezTo>
                    <a:cubicBezTo>
                      <a:pt x="2300224" y="137033"/>
                      <a:pt x="2319020" y="127508"/>
                      <a:pt x="2333117" y="127508"/>
                    </a:cubicBezTo>
                    <a:cubicBezTo>
                      <a:pt x="2483612" y="108585"/>
                      <a:pt x="2638933" y="99187"/>
                      <a:pt x="2789428" y="80264"/>
                    </a:cubicBezTo>
                    <a:cubicBezTo>
                      <a:pt x="2944622" y="61341"/>
                      <a:pt x="3095244" y="33020"/>
                      <a:pt x="3250438" y="4699"/>
                    </a:cubicBezTo>
                    <a:cubicBezTo>
                      <a:pt x="3259836" y="37719"/>
                      <a:pt x="3269234" y="75438"/>
                      <a:pt x="3278632" y="117983"/>
                    </a:cubicBezTo>
                    <a:cubicBezTo>
                      <a:pt x="3330321" y="382270"/>
                      <a:pt x="3368040" y="651256"/>
                      <a:pt x="3382137" y="924941"/>
                    </a:cubicBezTo>
                    <a:cubicBezTo>
                      <a:pt x="3382137" y="934339"/>
                      <a:pt x="3391535" y="957961"/>
                      <a:pt x="3400933" y="957961"/>
                    </a:cubicBezTo>
                    <a:cubicBezTo>
                      <a:pt x="3410331" y="962660"/>
                      <a:pt x="3429127" y="953262"/>
                      <a:pt x="3443224" y="943864"/>
                    </a:cubicBezTo>
                    <a:cubicBezTo>
                      <a:pt x="3556127" y="839978"/>
                      <a:pt x="3687826" y="802259"/>
                      <a:pt x="3838321" y="858901"/>
                    </a:cubicBezTo>
                    <a:cubicBezTo>
                      <a:pt x="3984117" y="910844"/>
                      <a:pt x="4064127" y="1028827"/>
                      <a:pt x="4082923" y="1184529"/>
                    </a:cubicBezTo>
                    <a:cubicBezTo>
                      <a:pt x="4101719" y="1368552"/>
                      <a:pt x="3946525" y="1557401"/>
                      <a:pt x="3758311" y="1576197"/>
                    </a:cubicBezTo>
                    <a:cubicBezTo>
                      <a:pt x="3636010" y="1595120"/>
                      <a:pt x="3532505" y="1557274"/>
                      <a:pt x="3443097" y="1472311"/>
                    </a:cubicBezTo>
                    <a:cubicBezTo>
                      <a:pt x="3433699" y="1462913"/>
                      <a:pt x="3410204" y="1453388"/>
                      <a:pt x="3400806" y="1458214"/>
                    </a:cubicBezTo>
                    <a:cubicBezTo>
                      <a:pt x="3386709" y="1462913"/>
                      <a:pt x="3382010" y="1486535"/>
                      <a:pt x="3377311" y="1500632"/>
                    </a:cubicBezTo>
                    <a:cubicBezTo>
                      <a:pt x="3363214" y="1797939"/>
                      <a:pt x="3320923" y="2095246"/>
                      <a:pt x="3259709" y="2387854"/>
                    </a:cubicBezTo>
                    <a:cubicBezTo>
                      <a:pt x="3259709" y="2397252"/>
                      <a:pt x="3255010" y="2401951"/>
                      <a:pt x="3250311" y="2416175"/>
                    </a:cubicBezTo>
                    <a:cubicBezTo>
                      <a:pt x="3170301" y="2402078"/>
                      <a:pt x="3095117" y="2383155"/>
                      <a:pt x="3015107" y="2373757"/>
                    </a:cubicBezTo>
                    <a:cubicBezTo>
                      <a:pt x="2794000" y="2345436"/>
                      <a:pt x="2568194" y="2317115"/>
                      <a:pt x="2342388" y="2293493"/>
                    </a:cubicBezTo>
                    <a:cubicBezTo>
                      <a:pt x="2328291" y="2288794"/>
                      <a:pt x="2309495" y="2279396"/>
                      <a:pt x="2295398" y="2269871"/>
                    </a:cubicBezTo>
                    <a:cubicBezTo>
                      <a:pt x="2300097" y="2255774"/>
                      <a:pt x="2304796" y="2236851"/>
                      <a:pt x="2314194" y="2222627"/>
                    </a:cubicBezTo>
                    <a:cubicBezTo>
                      <a:pt x="2459990" y="2071624"/>
                      <a:pt x="2459990" y="1840357"/>
                      <a:pt x="2314194" y="1698752"/>
                    </a:cubicBezTo>
                    <a:cubicBezTo>
                      <a:pt x="2168398" y="1552448"/>
                      <a:pt x="1933194" y="1552448"/>
                      <a:pt x="1787398" y="1698752"/>
                    </a:cubicBezTo>
                    <a:cubicBezTo>
                      <a:pt x="1641602" y="1845056"/>
                      <a:pt x="1641602" y="2071624"/>
                      <a:pt x="1787398" y="2222627"/>
                    </a:cubicBezTo>
                    <a:cubicBezTo>
                      <a:pt x="1796796" y="2236724"/>
                      <a:pt x="1806194" y="2255647"/>
                      <a:pt x="1806194" y="2269871"/>
                    </a:cubicBezTo>
                    <a:cubicBezTo>
                      <a:pt x="1806194" y="2279269"/>
                      <a:pt x="1778000" y="2288794"/>
                      <a:pt x="1763903" y="2293493"/>
                    </a:cubicBezTo>
                    <a:cubicBezTo>
                      <a:pt x="1472311" y="2307590"/>
                      <a:pt x="1180592" y="2345436"/>
                      <a:pt x="889000" y="2411476"/>
                    </a:cubicBezTo>
                    <a:cubicBezTo>
                      <a:pt x="879602" y="2411476"/>
                      <a:pt x="865505" y="2411476"/>
                      <a:pt x="837311" y="2416175"/>
                    </a:cubicBezTo>
                    <a:close/>
                  </a:path>
                </a:pathLst>
              </a:custGeom>
              <a:solidFill>
                <a:srgbClr val="11ADC6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8620800">
              <a:off x="108860" y="2092638"/>
              <a:ext cx="1407995" cy="829425"/>
              <a:chOff x="0" y="0"/>
              <a:chExt cx="4101840" cy="241632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4101719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1719">
                    <a:moveTo>
                      <a:pt x="837311" y="2416302"/>
                    </a:moveTo>
                    <a:cubicBezTo>
                      <a:pt x="804418" y="2194433"/>
                      <a:pt x="771398" y="1982089"/>
                      <a:pt x="743204" y="1765046"/>
                    </a:cubicBezTo>
                    <a:cubicBezTo>
                      <a:pt x="729107" y="1675384"/>
                      <a:pt x="729107" y="1585722"/>
                      <a:pt x="719709" y="1496060"/>
                    </a:cubicBezTo>
                    <a:cubicBezTo>
                      <a:pt x="719709" y="1481963"/>
                      <a:pt x="710311" y="1463040"/>
                      <a:pt x="696214" y="1458341"/>
                    </a:cubicBezTo>
                    <a:cubicBezTo>
                      <a:pt x="691515" y="1453642"/>
                      <a:pt x="668020" y="1463040"/>
                      <a:pt x="658622" y="1472438"/>
                    </a:cubicBezTo>
                    <a:cubicBezTo>
                      <a:pt x="536321" y="1590421"/>
                      <a:pt x="367030" y="1618742"/>
                      <a:pt x="221107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592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428" y="94361"/>
                      <a:pt x="1759331" y="127381"/>
                    </a:cubicBezTo>
                    <a:cubicBezTo>
                      <a:pt x="1773428" y="127381"/>
                      <a:pt x="1792224" y="141478"/>
                      <a:pt x="1806321" y="146304"/>
                    </a:cubicBezTo>
                    <a:cubicBezTo>
                      <a:pt x="1801622" y="160401"/>
                      <a:pt x="1796923" y="179324"/>
                      <a:pt x="1787525" y="193548"/>
                    </a:cubicBezTo>
                    <a:cubicBezTo>
                      <a:pt x="1674622" y="311531"/>
                      <a:pt x="1646428" y="481457"/>
                      <a:pt x="1716913" y="623062"/>
                    </a:cubicBezTo>
                    <a:cubicBezTo>
                      <a:pt x="1792224" y="769366"/>
                      <a:pt x="1942719" y="844931"/>
                      <a:pt x="2107311" y="826008"/>
                    </a:cubicBezTo>
                    <a:cubicBezTo>
                      <a:pt x="2257806" y="802386"/>
                      <a:pt x="2384806" y="684403"/>
                      <a:pt x="2417826" y="524002"/>
                    </a:cubicBezTo>
                    <a:cubicBezTo>
                      <a:pt x="2441321" y="396621"/>
                      <a:pt x="2403729" y="283337"/>
                      <a:pt x="2309622" y="184150"/>
                    </a:cubicBezTo>
                    <a:cubicBezTo>
                      <a:pt x="2300224" y="174752"/>
                      <a:pt x="2290826" y="155829"/>
                      <a:pt x="2295525" y="151130"/>
                    </a:cubicBezTo>
                    <a:cubicBezTo>
                      <a:pt x="2300224" y="137033"/>
                      <a:pt x="2319020" y="127508"/>
                      <a:pt x="2333117" y="127508"/>
                    </a:cubicBezTo>
                    <a:cubicBezTo>
                      <a:pt x="2483612" y="108585"/>
                      <a:pt x="2638933" y="99187"/>
                      <a:pt x="2789428" y="80264"/>
                    </a:cubicBezTo>
                    <a:cubicBezTo>
                      <a:pt x="2944622" y="61341"/>
                      <a:pt x="3095244" y="33020"/>
                      <a:pt x="3250438" y="4699"/>
                    </a:cubicBezTo>
                    <a:cubicBezTo>
                      <a:pt x="3259836" y="37719"/>
                      <a:pt x="3269234" y="75438"/>
                      <a:pt x="3278632" y="117983"/>
                    </a:cubicBezTo>
                    <a:cubicBezTo>
                      <a:pt x="3330321" y="382270"/>
                      <a:pt x="3368040" y="651256"/>
                      <a:pt x="3382137" y="924941"/>
                    </a:cubicBezTo>
                    <a:cubicBezTo>
                      <a:pt x="3382137" y="934339"/>
                      <a:pt x="3391535" y="957961"/>
                      <a:pt x="3400933" y="957961"/>
                    </a:cubicBezTo>
                    <a:cubicBezTo>
                      <a:pt x="3410331" y="962660"/>
                      <a:pt x="3429127" y="953262"/>
                      <a:pt x="3443224" y="943864"/>
                    </a:cubicBezTo>
                    <a:cubicBezTo>
                      <a:pt x="3556127" y="839978"/>
                      <a:pt x="3687826" y="802259"/>
                      <a:pt x="3838321" y="858901"/>
                    </a:cubicBezTo>
                    <a:cubicBezTo>
                      <a:pt x="3984117" y="910844"/>
                      <a:pt x="4064127" y="1028827"/>
                      <a:pt x="4082923" y="1184529"/>
                    </a:cubicBezTo>
                    <a:cubicBezTo>
                      <a:pt x="4101719" y="1368552"/>
                      <a:pt x="3946525" y="1557401"/>
                      <a:pt x="3758311" y="1576197"/>
                    </a:cubicBezTo>
                    <a:cubicBezTo>
                      <a:pt x="3636010" y="1595120"/>
                      <a:pt x="3532505" y="1557274"/>
                      <a:pt x="3443097" y="1472311"/>
                    </a:cubicBezTo>
                    <a:cubicBezTo>
                      <a:pt x="3433699" y="1462913"/>
                      <a:pt x="3410204" y="1453388"/>
                      <a:pt x="3400806" y="1458214"/>
                    </a:cubicBezTo>
                    <a:cubicBezTo>
                      <a:pt x="3386709" y="1462913"/>
                      <a:pt x="3382010" y="1486535"/>
                      <a:pt x="3377311" y="1500632"/>
                    </a:cubicBezTo>
                    <a:cubicBezTo>
                      <a:pt x="3363214" y="1797939"/>
                      <a:pt x="3320923" y="2095246"/>
                      <a:pt x="3259709" y="2387854"/>
                    </a:cubicBezTo>
                    <a:cubicBezTo>
                      <a:pt x="3259709" y="2397252"/>
                      <a:pt x="3255010" y="2401951"/>
                      <a:pt x="3250311" y="2416175"/>
                    </a:cubicBezTo>
                    <a:cubicBezTo>
                      <a:pt x="3170301" y="2402078"/>
                      <a:pt x="3095117" y="2383155"/>
                      <a:pt x="3015107" y="2373757"/>
                    </a:cubicBezTo>
                    <a:cubicBezTo>
                      <a:pt x="2794000" y="2345436"/>
                      <a:pt x="2568194" y="2317115"/>
                      <a:pt x="2342388" y="2293493"/>
                    </a:cubicBezTo>
                    <a:cubicBezTo>
                      <a:pt x="2328291" y="2288794"/>
                      <a:pt x="2309495" y="2279396"/>
                      <a:pt x="2295398" y="2269871"/>
                    </a:cubicBezTo>
                    <a:cubicBezTo>
                      <a:pt x="2300097" y="2255774"/>
                      <a:pt x="2304796" y="2236851"/>
                      <a:pt x="2314194" y="2222627"/>
                    </a:cubicBezTo>
                    <a:cubicBezTo>
                      <a:pt x="2459990" y="2071624"/>
                      <a:pt x="2459990" y="1840357"/>
                      <a:pt x="2314194" y="1698752"/>
                    </a:cubicBezTo>
                    <a:cubicBezTo>
                      <a:pt x="2168398" y="1552448"/>
                      <a:pt x="1933194" y="1552448"/>
                      <a:pt x="1787398" y="1698752"/>
                    </a:cubicBezTo>
                    <a:cubicBezTo>
                      <a:pt x="1641602" y="1845056"/>
                      <a:pt x="1641602" y="2071624"/>
                      <a:pt x="1787398" y="2222627"/>
                    </a:cubicBezTo>
                    <a:cubicBezTo>
                      <a:pt x="1796796" y="2236724"/>
                      <a:pt x="1806194" y="2255647"/>
                      <a:pt x="1806194" y="2269871"/>
                    </a:cubicBezTo>
                    <a:cubicBezTo>
                      <a:pt x="1806194" y="2279269"/>
                      <a:pt x="1778000" y="2288794"/>
                      <a:pt x="1763903" y="2293493"/>
                    </a:cubicBezTo>
                    <a:cubicBezTo>
                      <a:pt x="1472311" y="2307590"/>
                      <a:pt x="1180592" y="2345436"/>
                      <a:pt x="889000" y="2411476"/>
                    </a:cubicBezTo>
                    <a:cubicBezTo>
                      <a:pt x="879602" y="2411476"/>
                      <a:pt x="865505" y="2411476"/>
                      <a:pt x="837311" y="2416175"/>
                    </a:cubicBezTo>
                    <a:close/>
                  </a:path>
                </a:pathLst>
              </a:custGeom>
              <a:solidFill>
                <a:srgbClr val="E8C225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8620800">
              <a:off x="108860" y="3848871"/>
              <a:ext cx="1407995" cy="829425"/>
              <a:chOff x="0" y="0"/>
              <a:chExt cx="4101840" cy="241632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4101719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1719">
                    <a:moveTo>
                      <a:pt x="837311" y="2416302"/>
                    </a:moveTo>
                    <a:cubicBezTo>
                      <a:pt x="804418" y="2194433"/>
                      <a:pt x="771398" y="1982089"/>
                      <a:pt x="743204" y="1765046"/>
                    </a:cubicBezTo>
                    <a:cubicBezTo>
                      <a:pt x="729107" y="1675384"/>
                      <a:pt x="729107" y="1585722"/>
                      <a:pt x="719709" y="1496060"/>
                    </a:cubicBezTo>
                    <a:cubicBezTo>
                      <a:pt x="719709" y="1481963"/>
                      <a:pt x="710311" y="1463040"/>
                      <a:pt x="696214" y="1458341"/>
                    </a:cubicBezTo>
                    <a:cubicBezTo>
                      <a:pt x="691515" y="1453642"/>
                      <a:pt x="668020" y="1463040"/>
                      <a:pt x="658622" y="1472438"/>
                    </a:cubicBezTo>
                    <a:cubicBezTo>
                      <a:pt x="536321" y="1590421"/>
                      <a:pt x="367030" y="1618742"/>
                      <a:pt x="221107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592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428" y="94361"/>
                      <a:pt x="1759331" y="127381"/>
                    </a:cubicBezTo>
                    <a:cubicBezTo>
                      <a:pt x="1773428" y="127381"/>
                      <a:pt x="1792224" y="141478"/>
                      <a:pt x="1806321" y="146304"/>
                    </a:cubicBezTo>
                    <a:cubicBezTo>
                      <a:pt x="1801622" y="160401"/>
                      <a:pt x="1796923" y="179324"/>
                      <a:pt x="1787525" y="193548"/>
                    </a:cubicBezTo>
                    <a:cubicBezTo>
                      <a:pt x="1674622" y="311531"/>
                      <a:pt x="1646428" y="481457"/>
                      <a:pt x="1716913" y="623062"/>
                    </a:cubicBezTo>
                    <a:cubicBezTo>
                      <a:pt x="1792224" y="769366"/>
                      <a:pt x="1942719" y="844931"/>
                      <a:pt x="2107311" y="826008"/>
                    </a:cubicBezTo>
                    <a:cubicBezTo>
                      <a:pt x="2257806" y="802386"/>
                      <a:pt x="2384806" y="684403"/>
                      <a:pt x="2417826" y="524002"/>
                    </a:cubicBezTo>
                    <a:cubicBezTo>
                      <a:pt x="2441321" y="396621"/>
                      <a:pt x="2403729" y="283337"/>
                      <a:pt x="2309622" y="184150"/>
                    </a:cubicBezTo>
                    <a:cubicBezTo>
                      <a:pt x="2300224" y="174752"/>
                      <a:pt x="2290826" y="155829"/>
                      <a:pt x="2295525" y="151130"/>
                    </a:cubicBezTo>
                    <a:cubicBezTo>
                      <a:pt x="2300224" y="137033"/>
                      <a:pt x="2319020" y="127508"/>
                      <a:pt x="2333117" y="127508"/>
                    </a:cubicBezTo>
                    <a:cubicBezTo>
                      <a:pt x="2483612" y="108585"/>
                      <a:pt x="2638933" y="99187"/>
                      <a:pt x="2789428" y="80264"/>
                    </a:cubicBezTo>
                    <a:cubicBezTo>
                      <a:pt x="2944622" y="61341"/>
                      <a:pt x="3095244" y="33020"/>
                      <a:pt x="3250438" y="4699"/>
                    </a:cubicBezTo>
                    <a:cubicBezTo>
                      <a:pt x="3259836" y="37719"/>
                      <a:pt x="3269234" y="75438"/>
                      <a:pt x="3278632" y="117983"/>
                    </a:cubicBezTo>
                    <a:cubicBezTo>
                      <a:pt x="3330321" y="382270"/>
                      <a:pt x="3368040" y="651256"/>
                      <a:pt x="3382137" y="924941"/>
                    </a:cubicBezTo>
                    <a:cubicBezTo>
                      <a:pt x="3382137" y="934339"/>
                      <a:pt x="3391535" y="957961"/>
                      <a:pt x="3400933" y="957961"/>
                    </a:cubicBezTo>
                    <a:cubicBezTo>
                      <a:pt x="3410331" y="962660"/>
                      <a:pt x="3429127" y="953262"/>
                      <a:pt x="3443224" y="943864"/>
                    </a:cubicBezTo>
                    <a:cubicBezTo>
                      <a:pt x="3556127" y="839978"/>
                      <a:pt x="3687826" y="802259"/>
                      <a:pt x="3838321" y="858901"/>
                    </a:cubicBezTo>
                    <a:cubicBezTo>
                      <a:pt x="3984117" y="910844"/>
                      <a:pt x="4064127" y="1028827"/>
                      <a:pt x="4082923" y="1184529"/>
                    </a:cubicBezTo>
                    <a:cubicBezTo>
                      <a:pt x="4101719" y="1368552"/>
                      <a:pt x="3946525" y="1557401"/>
                      <a:pt x="3758311" y="1576197"/>
                    </a:cubicBezTo>
                    <a:cubicBezTo>
                      <a:pt x="3636010" y="1595120"/>
                      <a:pt x="3532505" y="1557274"/>
                      <a:pt x="3443097" y="1472311"/>
                    </a:cubicBezTo>
                    <a:cubicBezTo>
                      <a:pt x="3433699" y="1462913"/>
                      <a:pt x="3410204" y="1453388"/>
                      <a:pt x="3400806" y="1458214"/>
                    </a:cubicBezTo>
                    <a:cubicBezTo>
                      <a:pt x="3386709" y="1462913"/>
                      <a:pt x="3382010" y="1486535"/>
                      <a:pt x="3377311" y="1500632"/>
                    </a:cubicBezTo>
                    <a:cubicBezTo>
                      <a:pt x="3363214" y="1797939"/>
                      <a:pt x="3320923" y="2095246"/>
                      <a:pt x="3259709" y="2387854"/>
                    </a:cubicBezTo>
                    <a:cubicBezTo>
                      <a:pt x="3259709" y="2397252"/>
                      <a:pt x="3255010" y="2401951"/>
                      <a:pt x="3250311" y="2416175"/>
                    </a:cubicBezTo>
                    <a:cubicBezTo>
                      <a:pt x="3170301" y="2402078"/>
                      <a:pt x="3095117" y="2383155"/>
                      <a:pt x="3015107" y="2373757"/>
                    </a:cubicBezTo>
                    <a:cubicBezTo>
                      <a:pt x="2794000" y="2345436"/>
                      <a:pt x="2568194" y="2317115"/>
                      <a:pt x="2342388" y="2293493"/>
                    </a:cubicBezTo>
                    <a:cubicBezTo>
                      <a:pt x="2328291" y="2288794"/>
                      <a:pt x="2309495" y="2279396"/>
                      <a:pt x="2295398" y="2269871"/>
                    </a:cubicBezTo>
                    <a:cubicBezTo>
                      <a:pt x="2300097" y="2255774"/>
                      <a:pt x="2304796" y="2236851"/>
                      <a:pt x="2314194" y="2222627"/>
                    </a:cubicBezTo>
                    <a:cubicBezTo>
                      <a:pt x="2459990" y="2071624"/>
                      <a:pt x="2459990" y="1840357"/>
                      <a:pt x="2314194" y="1698752"/>
                    </a:cubicBezTo>
                    <a:cubicBezTo>
                      <a:pt x="2168398" y="1552448"/>
                      <a:pt x="1933194" y="1552448"/>
                      <a:pt x="1787398" y="1698752"/>
                    </a:cubicBezTo>
                    <a:cubicBezTo>
                      <a:pt x="1641602" y="1845056"/>
                      <a:pt x="1641602" y="2071624"/>
                      <a:pt x="1787398" y="2222627"/>
                    </a:cubicBezTo>
                    <a:cubicBezTo>
                      <a:pt x="1796796" y="2236724"/>
                      <a:pt x="1806194" y="2255647"/>
                      <a:pt x="1806194" y="2269871"/>
                    </a:cubicBezTo>
                    <a:cubicBezTo>
                      <a:pt x="1806194" y="2279269"/>
                      <a:pt x="1778000" y="2288794"/>
                      <a:pt x="1763903" y="2293493"/>
                    </a:cubicBezTo>
                    <a:cubicBezTo>
                      <a:pt x="1472311" y="2307590"/>
                      <a:pt x="1180592" y="2345436"/>
                      <a:pt x="889000" y="2411476"/>
                    </a:cubicBezTo>
                    <a:cubicBezTo>
                      <a:pt x="879602" y="2411476"/>
                      <a:pt x="865505" y="2411476"/>
                      <a:pt x="837311" y="2416175"/>
                    </a:cubicBezTo>
                    <a:close/>
                  </a:path>
                </a:pathLst>
              </a:custGeom>
              <a:solidFill>
                <a:srgbClr val="A1E44D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8620800">
              <a:off x="108860" y="5605104"/>
              <a:ext cx="1407995" cy="829425"/>
              <a:chOff x="0" y="0"/>
              <a:chExt cx="4101840" cy="241632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101719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1719">
                    <a:moveTo>
                      <a:pt x="837311" y="2416302"/>
                    </a:moveTo>
                    <a:cubicBezTo>
                      <a:pt x="804418" y="2194433"/>
                      <a:pt x="771398" y="1982089"/>
                      <a:pt x="743204" y="1765046"/>
                    </a:cubicBezTo>
                    <a:cubicBezTo>
                      <a:pt x="729107" y="1675384"/>
                      <a:pt x="729107" y="1585722"/>
                      <a:pt x="719709" y="1496060"/>
                    </a:cubicBezTo>
                    <a:cubicBezTo>
                      <a:pt x="719709" y="1481963"/>
                      <a:pt x="710311" y="1463040"/>
                      <a:pt x="696214" y="1458341"/>
                    </a:cubicBezTo>
                    <a:cubicBezTo>
                      <a:pt x="691515" y="1453642"/>
                      <a:pt x="668020" y="1463040"/>
                      <a:pt x="658622" y="1472438"/>
                    </a:cubicBezTo>
                    <a:cubicBezTo>
                      <a:pt x="536321" y="1590421"/>
                      <a:pt x="367030" y="1618742"/>
                      <a:pt x="221107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592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428" y="94361"/>
                      <a:pt x="1759331" y="127381"/>
                    </a:cubicBezTo>
                    <a:cubicBezTo>
                      <a:pt x="1773428" y="127381"/>
                      <a:pt x="1792224" y="141478"/>
                      <a:pt x="1806321" y="146304"/>
                    </a:cubicBezTo>
                    <a:cubicBezTo>
                      <a:pt x="1801622" y="160401"/>
                      <a:pt x="1796923" y="179324"/>
                      <a:pt x="1787525" y="193548"/>
                    </a:cubicBezTo>
                    <a:cubicBezTo>
                      <a:pt x="1674622" y="311531"/>
                      <a:pt x="1646428" y="481457"/>
                      <a:pt x="1716913" y="623062"/>
                    </a:cubicBezTo>
                    <a:cubicBezTo>
                      <a:pt x="1792224" y="769366"/>
                      <a:pt x="1942719" y="844931"/>
                      <a:pt x="2107311" y="826008"/>
                    </a:cubicBezTo>
                    <a:cubicBezTo>
                      <a:pt x="2257806" y="802386"/>
                      <a:pt x="2384806" y="684403"/>
                      <a:pt x="2417826" y="524002"/>
                    </a:cubicBezTo>
                    <a:cubicBezTo>
                      <a:pt x="2441321" y="396621"/>
                      <a:pt x="2403729" y="283337"/>
                      <a:pt x="2309622" y="184150"/>
                    </a:cubicBezTo>
                    <a:cubicBezTo>
                      <a:pt x="2300224" y="174752"/>
                      <a:pt x="2290826" y="155829"/>
                      <a:pt x="2295525" y="151130"/>
                    </a:cubicBezTo>
                    <a:cubicBezTo>
                      <a:pt x="2300224" y="137033"/>
                      <a:pt x="2319020" y="127508"/>
                      <a:pt x="2333117" y="127508"/>
                    </a:cubicBezTo>
                    <a:cubicBezTo>
                      <a:pt x="2483612" y="108585"/>
                      <a:pt x="2638933" y="99187"/>
                      <a:pt x="2789428" y="80264"/>
                    </a:cubicBezTo>
                    <a:cubicBezTo>
                      <a:pt x="2944622" y="61341"/>
                      <a:pt x="3095244" y="33020"/>
                      <a:pt x="3250438" y="4699"/>
                    </a:cubicBezTo>
                    <a:cubicBezTo>
                      <a:pt x="3259836" y="37719"/>
                      <a:pt x="3269234" y="75438"/>
                      <a:pt x="3278632" y="117983"/>
                    </a:cubicBezTo>
                    <a:cubicBezTo>
                      <a:pt x="3330321" y="382270"/>
                      <a:pt x="3368040" y="651256"/>
                      <a:pt x="3382137" y="924941"/>
                    </a:cubicBezTo>
                    <a:cubicBezTo>
                      <a:pt x="3382137" y="934339"/>
                      <a:pt x="3391535" y="957961"/>
                      <a:pt x="3400933" y="957961"/>
                    </a:cubicBezTo>
                    <a:cubicBezTo>
                      <a:pt x="3410331" y="962660"/>
                      <a:pt x="3429127" y="953262"/>
                      <a:pt x="3443224" y="943864"/>
                    </a:cubicBezTo>
                    <a:cubicBezTo>
                      <a:pt x="3556127" y="839978"/>
                      <a:pt x="3687826" y="802259"/>
                      <a:pt x="3838321" y="858901"/>
                    </a:cubicBezTo>
                    <a:cubicBezTo>
                      <a:pt x="3984117" y="910844"/>
                      <a:pt x="4064127" y="1028827"/>
                      <a:pt x="4082923" y="1184529"/>
                    </a:cubicBezTo>
                    <a:cubicBezTo>
                      <a:pt x="4101719" y="1368552"/>
                      <a:pt x="3946525" y="1557401"/>
                      <a:pt x="3758311" y="1576197"/>
                    </a:cubicBezTo>
                    <a:cubicBezTo>
                      <a:pt x="3636010" y="1595120"/>
                      <a:pt x="3532505" y="1557274"/>
                      <a:pt x="3443097" y="1472311"/>
                    </a:cubicBezTo>
                    <a:cubicBezTo>
                      <a:pt x="3433699" y="1462913"/>
                      <a:pt x="3410204" y="1453388"/>
                      <a:pt x="3400806" y="1458214"/>
                    </a:cubicBezTo>
                    <a:cubicBezTo>
                      <a:pt x="3386709" y="1462913"/>
                      <a:pt x="3382010" y="1486535"/>
                      <a:pt x="3377311" y="1500632"/>
                    </a:cubicBezTo>
                    <a:cubicBezTo>
                      <a:pt x="3363214" y="1797939"/>
                      <a:pt x="3320923" y="2095246"/>
                      <a:pt x="3259709" y="2387854"/>
                    </a:cubicBezTo>
                    <a:cubicBezTo>
                      <a:pt x="3259709" y="2397252"/>
                      <a:pt x="3255010" y="2401951"/>
                      <a:pt x="3250311" y="2416175"/>
                    </a:cubicBezTo>
                    <a:cubicBezTo>
                      <a:pt x="3170301" y="2402078"/>
                      <a:pt x="3095117" y="2383155"/>
                      <a:pt x="3015107" y="2373757"/>
                    </a:cubicBezTo>
                    <a:cubicBezTo>
                      <a:pt x="2794000" y="2345436"/>
                      <a:pt x="2568194" y="2317115"/>
                      <a:pt x="2342388" y="2293493"/>
                    </a:cubicBezTo>
                    <a:cubicBezTo>
                      <a:pt x="2328291" y="2288794"/>
                      <a:pt x="2309495" y="2279396"/>
                      <a:pt x="2295398" y="2269871"/>
                    </a:cubicBezTo>
                    <a:cubicBezTo>
                      <a:pt x="2300097" y="2255774"/>
                      <a:pt x="2304796" y="2236851"/>
                      <a:pt x="2314194" y="2222627"/>
                    </a:cubicBezTo>
                    <a:cubicBezTo>
                      <a:pt x="2459990" y="2071624"/>
                      <a:pt x="2459990" y="1840357"/>
                      <a:pt x="2314194" y="1698752"/>
                    </a:cubicBezTo>
                    <a:cubicBezTo>
                      <a:pt x="2168398" y="1552448"/>
                      <a:pt x="1933194" y="1552448"/>
                      <a:pt x="1787398" y="1698752"/>
                    </a:cubicBezTo>
                    <a:cubicBezTo>
                      <a:pt x="1641602" y="1845056"/>
                      <a:pt x="1641602" y="2071624"/>
                      <a:pt x="1787398" y="2222627"/>
                    </a:cubicBezTo>
                    <a:cubicBezTo>
                      <a:pt x="1796796" y="2236724"/>
                      <a:pt x="1806194" y="2255647"/>
                      <a:pt x="1806194" y="2269871"/>
                    </a:cubicBezTo>
                    <a:cubicBezTo>
                      <a:pt x="1806194" y="2279269"/>
                      <a:pt x="1778000" y="2288794"/>
                      <a:pt x="1763903" y="2293493"/>
                    </a:cubicBezTo>
                    <a:cubicBezTo>
                      <a:pt x="1472311" y="2307590"/>
                      <a:pt x="1180592" y="2345436"/>
                      <a:pt x="889000" y="2411476"/>
                    </a:cubicBezTo>
                    <a:cubicBezTo>
                      <a:pt x="879602" y="2411476"/>
                      <a:pt x="865505" y="2411476"/>
                      <a:pt x="837311" y="2416175"/>
                    </a:cubicBezTo>
                    <a:close/>
                  </a:path>
                </a:pathLst>
              </a:custGeom>
              <a:solidFill>
                <a:srgbClr val="F37335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2004879" y="5729454"/>
              <a:ext cx="9057191" cy="6965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1">
                <a:lnSpc>
                  <a:spcPts val="4295"/>
                </a:lnSpc>
                <a:spcBef>
                  <a:spcPct val="0"/>
                </a:spcBef>
              </a:pPr>
              <a:r>
                <a:rPr lang="en-US" sz="3303">
                  <a:solidFill>
                    <a:srgbClr val="231F20"/>
                  </a:solidFill>
                  <a:latin typeface="Open Sans Light"/>
                </a:rPr>
                <a:t>AFRICA-MIDDLE EAST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3220800">
            <a:off x="12662386" y="3383139"/>
            <a:ext cx="873086" cy="514319"/>
            <a:chOff x="0" y="0"/>
            <a:chExt cx="4101840" cy="24163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101719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1719">
                  <a:moveTo>
                    <a:pt x="837311" y="2416302"/>
                  </a:moveTo>
                  <a:cubicBezTo>
                    <a:pt x="804418" y="2194433"/>
                    <a:pt x="771398" y="1982089"/>
                    <a:pt x="743204" y="1765046"/>
                  </a:cubicBezTo>
                  <a:cubicBezTo>
                    <a:pt x="729107" y="1675384"/>
                    <a:pt x="729107" y="1585722"/>
                    <a:pt x="719709" y="1496060"/>
                  </a:cubicBezTo>
                  <a:cubicBezTo>
                    <a:pt x="719709" y="1481963"/>
                    <a:pt x="710311" y="1463040"/>
                    <a:pt x="696214" y="1458341"/>
                  </a:cubicBezTo>
                  <a:cubicBezTo>
                    <a:pt x="691515" y="1453642"/>
                    <a:pt x="668020" y="1463040"/>
                    <a:pt x="658622" y="1472438"/>
                  </a:cubicBezTo>
                  <a:cubicBezTo>
                    <a:pt x="536321" y="1590421"/>
                    <a:pt x="367030" y="1618742"/>
                    <a:pt x="221107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592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428" y="94361"/>
                    <a:pt x="1759331" y="127381"/>
                  </a:cubicBezTo>
                  <a:cubicBezTo>
                    <a:pt x="1773428" y="127381"/>
                    <a:pt x="1792224" y="141478"/>
                    <a:pt x="1806321" y="146304"/>
                  </a:cubicBezTo>
                  <a:cubicBezTo>
                    <a:pt x="1801622" y="160401"/>
                    <a:pt x="1796923" y="179324"/>
                    <a:pt x="1787525" y="193548"/>
                  </a:cubicBezTo>
                  <a:cubicBezTo>
                    <a:pt x="1674622" y="311531"/>
                    <a:pt x="1646428" y="481457"/>
                    <a:pt x="1716913" y="623062"/>
                  </a:cubicBezTo>
                  <a:cubicBezTo>
                    <a:pt x="1792224" y="769366"/>
                    <a:pt x="1942719" y="844931"/>
                    <a:pt x="2107311" y="826008"/>
                  </a:cubicBezTo>
                  <a:cubicBezTo>
                    <a:pt x="2257806" y="802386"/>
                    <a:pt x="2384806" y="684403"/>
                    <a:pt x="2417826" y="524002"/>
                  </a:cubicBezTo>
                  <a:cubicBezTo>
                    <a:pt x="2441321" y="396621"/>
                    <a:pt x="2403729" y="283337"/>
                    <a:pt x="2309622" y="184150"/>
                  </a:cubicBezTo>
                  <a:cubicBezTo>
                    <a:pt x="2300224" y="174752"/>
                    <a:pt x="2290826" y="155829"/>
                    <a:pt x="2295525" y="151130"/>
                  </a:cubicBezTo>
                  <a:cubicBezTo>
                    <a:pt x="2300224" y="137033"/>
                    <a:pt x="2319020" y="127508"/>
                    <a:pt x="2333117" y="127508"/>
                  </a:cubicBezTo>
                  <a:cubicBezTo>
                    <a:pt x="2483612" y="108585"/>
                    <a:pt x="2638933" y="99187"/>
                    <a:pt x="2789428" y="80264"/>
                  </a:cubicBezTo>
                  <a:cubicBezTo>
                    <a:pt x="2944622" y="61341"/>
                    <a:pt x="3095244" y="33020"/>
                    <a:pt x="3250438" y="4699"/>
                  </a:cubicBezTo>
                  <a:cubicBezTo>
                    <a:pt x="3259836" y="37719"/>
                    <a:pt x="3269234" y="75438"/>
                    <a:pt x="3278632" y="117983"/>
                  </a:cubicBezTo>
                  <a:cubicBezTo>
                    <a:pt x="3330321" y="382270"/>
                    <a:pt x="3368040" y="651256"/>
                    <a:pt x="3382137" y="924941"/>
                  </a:cubicBezTo>
                  <a:cubicBezTo>
                    <a:pt x="3382137" y="934339"/>
                    <a:pt x="3391535" y="957961"/>
                    <a:pt x="3400933" y="957961"/>
                  </a:cubicBezTo>
                  <a:cubicBezTo>
                    <a:pt x="3410331" y="962660"/>
                    <a:pt x="3429127" y="953262"/>
                    <a:pt x="3443224" y="943864"/>
                  </a:cubicBezTo>
                  <a:cubicBezTo>
                    <a:pt x="3556127" y="839978"/>
                    <a:pt x="3687826" y="802259"/>
                    <a:pt x="3838321" y="858901"/>
                  </a:cubicBezTo>
                  <a:cubicBezTo>
                    <a:pt x="3984117" y="910844"/>
                    <a:pt x="4064127" y="1028827"/>
                    <a:pt x="4082923" y="1184529"/>
                  </a:cubicBezTo>
                  <a:cubicBezTo>
                    <a:pt x="4101719" y="1368552"/>
                    <a:pt x="3946525" y="1557401"/>
                    <a:pt x="3758311" y="1576197"/>
                  </a:cubicBezTo>
                  <a:cubicBezTo>
                    <a:pt x="3636010" y="1595120"/>
                    <a:pt x="3532505" y="1557274"/>
                    <a:pt x="3443097" y="1472311"/>
                  </a:cubicBezTo>
                  <a:cubicBezTo>
                    <a:pt x="3433699" y="1462913"/>
                    <a:pt x="3410204" y="1453388"/>
                    <a:pt x="3400806" y="1458214"/>
                  </a:cubicBezTo>
                  <a:cubicBezTo>
                    <a:pt x="3386709" y="1462913"/>
                    <a:pt x="3382010" y="1486535"/>
                    <a:pt x="3377311" y="1500632"/>
                  </a:cubicBezTo>
                  <a:cubicBezTo>
                    <a:pt x="3363214" y="1797939"/>
                    <a:pt x="3320923" y="2095246"/>
                    <a:pt x="3259709" y="2387854"/>
                  </a:cubicBezTo>
                  <a:cubicBezTo>
                    <a:pt x="3259709" y="2397252"/>
                    <a:pt x="3255010" y="2401951"/>
                    <a:pt x="3250311" y="2416175"/>
                  </a:cubicBezTo>
                  <a:cubicBezTo>
                    <a:pt x="3170301" y="2402078"/>
                    <a:pt x="3095117" y="2383155"/>
                    <a:pt x="3015107" y="2373757"/>
                  </a:cubicBezTo>
                  <a:cubicBezTo>
                    <a:pt x="2794000" y="2345436"/>
                    <a:pt x="2568194" y="2317115"/>
                    <a:pt x="2342388" y="2293493"/>
                  </a:cubicBezTo>
                  <a:cubicBezTo>
                    <a:pt x="2328291" y="2288794"/>
                    <a:pt x="2309495" y="2279396"/>
                    <a:pt x="2295398" y="2269871"/>
                  </a:cubicBezTo>
                  <a:cubicBezTo>
                    <a:pt x="2300097" y="2255774"/>
                    <a:pt x="2304796" y="2236851"/>
                    <a:pt x="2314194" y="2222627"/>
                  </a:cubicBezTo>
                  <a:cubicBezTo>
                    <a:pt x="2459990" y="2071624"/>
                    <a:pt x="2459990" y="1840357"/>
                    <a:pt x="2314194" y="1698752"/>
                  </a:cubicBezTo>
                  <a:cubicBezTo>
                    <a:pt x="2168398" y="1552448"/>
                    <a:pt x="1933194" y="1552448"/>
                    <a:pt x="1787398" y="1698752"/>
                  </a:cubicBezTo>
                  <a:cubicBezTo>
                    <a:pt x="1641602" y="1845056"/>
                    <a:pt x="1641602" y="2071624"/>
                    <a:pt x="1787398" y="2222627"/>
                  </a:cubicBezTo>
                  <a:cubicBezTo>
                    <a:pt x="1796796" y="2236724"/>
                    <a:pt x="1806194" y="2255647"/>
                    <a:pt x="1806194" y="2269871"/>
                  </a:cubicBezTo>
                  <a:cubicBezTo>
                    <a:pt x="1806194" y="2279269"/>
                    <a:pt x="1778000" y="2288794"/>
                    <a:pt x="1763903" y="2293493"/>
                  </a:cubicBezTo>
                  <a:cubicBezTo>
                    <a:pt x="1472311" y="2307590"/>
                    <a:pt x="1180592" y="2345436"/>
                    <a:pt x="889000" y="2411476"/>
                  </a:cubicBezTo>
                  <a:cubicBezTo>
                    <a:pt x="879602" y="2411476"/>
                    <a:pt x="865505" y="2411476"/>
                    <a:pt x="837311" y="2416175"/>
                  </a:cubicBezTo>
                  <a:close/>
                </a:path>
              </a:pathLst>
            </a:custGeom>
            <a:solidFill>
              <a:srgbClr val="039BE5"/>
            </a:solidFill>
          </p:spPr>
        </p:sp>
      </p:grpSp>
      <p:grpSp>
        <p:nvGrpSpPr>
          <p:cNvPr name="Group 24" id="24"/>
          <p:cNvGrpSpPr/>
          <p:nvPr/>
        </p:nvGrpSpPr>
        <p:grpSpPr>
          <a:xfrm rot="8620800">
            <a:off x="12966901" y="3796464"/>
            <a:ext cx="873852" cy="514319"/>
            <a:chOff x="0" y="0"/>
            <a:chExt cx="4105440" cy="24163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4105402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5402">
                  <a:moveTo>
                    <a:pt x="838073" y="2416302"/>
                  </a:moveTo>
                  <a:cubicBezTo>
                    <a:pt x="805053" y="2194433"/>
                    <a:pt x="772160" y="1982089"/>
                    <a:pt x="743966" y="1765046"/>
                  </a:cubicBezTo>
                  <a:cubicBezTo>
                    <a:pt x="729869" y="1675384"/>
                    <a:pt x="729869" y="1585722"/>
                    <a:pt x="720471" y="1496060"/>
                  </a:cubicBezTo>
                  <a:cubicBezTo>
                    <a:pt x="720471" y="1481963"/>
                    <a:pt x="711073" y="1463040"/>
                    <a:pt x="696976" y="1458341"/>
                  </a:cubicBezTo>
                  <a:cubicBezTo>
                    <a:pt x="692277" y="1453642"/>
                    <a:pt x="668782" y="1463040"/>
                    <a:pt x="659257" y="1472438"/>
                  </a:cubicBezTo>
                  <a:cubicBezTo>
                    <a:pt x="536829" y="1590421"/>
                    <a:pt x="367411" y="1618742"/>
                    <a:pt x="221361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7117" y="995807"/>
                    <a:pt x="164846" y="868426"/>
                    <a:pt x="334264" y="840105"/>
                  </a:cubicBezTo>
                  <a:cubicBezTo>
                    <a:pt x="451993" y="816483"/>
                    <a:pt x="560197" y="854202"/>
                    <a:pt x="654431" y="939165"/>
                  </a:cubicBezTo>
                  <a:cubicBezTo>
                    <a:pt x="663829" y="948563"/>
                    <a:pt x="682625" y="953262"/>
                    <a:pt x="701548" y="962787"/>
                  </a:cubicBezTo>
                  <a:cubicBezTo>
                    <a:pt x="706247" y="943864"/>
                    <a:pt x="720344" y="929767"/>
                    <a:pt x="725043" y="910844"/>
                  </a:cubicBezTo>
                  <a:cubicBezTo>
                    <a:pt x="739140" y="613537"/>
                    <a:pt x="776859" y="316230"/>
                    <a:pt x="842772" y="28321"/>
                  </a:cubicBezTo>
                  <a:cubicBezTo>
                    <a:pt x="842772" y="18923"/>
                    <a:pt x="847471" y="14224"/>
                    <a:pt x="847471" y="0"/>
                  </a:cubicBezTo>
                  <a:cubicBezTo>
                    <a:pt x="913384" y="14097"/>
                    <a:pt x="974598" y="28321"/>
                    <a:pt x="1040511" y="37719"/>
                  </a:cubicBezTo>
                  <a:cubicBezTo>
                    <a:pt x="1280668" y="66040"/>
                    <a:pt x="1520698" y="94361"/>
                    <a:pt x="1760855" y="127381"/>
                  </a:cubicBezTo>
                  <a:cubicBezTo>
                    <a:pt x="1774952" y="127381"/>
                    <a:pt x="1793875" y="141478"/>
                    <a:pt x="1807972" y="146304"/>
                  </a:cubicBezTo>
                  <a:cubicBezTo>
                    <a:pt x="1803273" y="160401"/>
                    <a:pt x="1798574" y="179324"/>
                    <a:pt x="1789176" y="193548"/>
                  </a:cubicBezTo>
                  <a:cubicBezTo>
                    <a:pt x="1676146" y="311531"/>
                    <a:pt x="1647952" y="481457"/>
                    <a:pt x="1718564" y="623062"/>
                  </a:cubicBezTo>
                  <a:cubicBezTo>
                    <a:pt x="1793875" y="769366"/>
                    <a:pt x="1944497" y="844931"/>
                    <a:pt x="2109343" y="826008"/>
                  </a:cubicBezTo>
                  <a:cubicBezTo>
                    <a:pt x="2259965" y="802386"/>
                    <a:pt x="2387092" y="684403"/>
                    <a:pt x="2420112" y="524002"/>
                  </a:cubicBezTo>
                  <a:cubicBezTo>
                    <a:pt x="2443607" y="396621"/>
                    <a:pt x="2406015" y="283337"/>
                    <a:pt x="2311781" y="184150"/>
                  </a:cubicBezTo>
                  <a:cubicBezTo>
                    <a:pt x="2302383" y="174752"/>
                    <a:pt x="2292985" y="155829"/>
                    <a:pt x="2297684" y="151130"/>
                  </a:cubicBezTo>
                  <a:cubicBezTo>
                    <a:pt x="2302383" y="137033"/>
                    <a:pt x="2321179" y="127508"/>
                    <a:pt x="2335403" y="127508"/>
                  </a:cubicBezTo>
                  <a:cubicBezTo>
                    <a:pt x="2486025" y="108585"/>
                    <a:pt x="2641473" y="99187"/>
                    <a:pt x="2792095" y="80264"/>
                  </a:cubicBezTo>
                  <a:cubicBezTo>
                    <a:pt x="2947416" y="61341"/>
                    <a:pt x="3098165" y="33020"/>
                    <a:pt x="3253486" y="4699"/>
                  </a:cubicBezTo>
                  <a:cubicBezTo>
                    <a:pt x="3262884" y="37719"/>
                    <a:pt x="3272282" y="75438"/>
                    <a:pt x="3281680" y="117983"/>
                  </a:cubicBezTo>
                  <a:cubicBezTo>
                    <a:pt x="3333496" y="382270"/>
                    <a:pt x="3371088" y="651256"/>
                    <a:pt x="3385312" y="924941"/>
                  </a:cubicBezTo>
                  <a:cubicBezTo>
                    <a:pt x="3385312" y="934339"/>
                    <a:pt x="3394710" y="957961"/>
                    <a:pt x="3404108" y="957961"/>
                  </a:cubicBezTo>
                  <a:cubicBezTo>
                    <a:pt x="3413506" y="962660"/>
                    <a:pt x="3432302" y="953262"/>
                    <a:pt x="3446526" y="943864"/>
                  </a:cubicBezTo>
                  <a:cubicBezTo>
                    <a:pt x="3559556" y="839978"/>
                    <a:pt x="3691382" y="802259"/>
                    <a:pt x="3842004" y="858901"/>
                  </a:cubicBezTo>
                  <a:cubicBezTo>
                    <a:pt x="3987800" y="910844"/>
                    <a:pt x="4067810" y="1028827"/>
                    <a:pt x="4086606" y="1184529"/>
                  </a:cubicBezTo>
                  <a:cubicBezTo>
                    <a:pt x="4105402" y="1368552"/>
                    <a:pt x="3950081" y="1557401"/>
                    <a:pt x="3761740" y="1576197"/>
                  </a:cubicBezTo>
                  <a:cubicBezTo>
                    <a:pt x="3639312" y="1595120"/>
                    <a:pt x="3535807" y="1557274"/>
                    <a:pt x="3446272" y="1472311"/>
                  </a:cubicBezTo>
                  <a:cubicBezTo>
                    <a:pt x="3436874" y="1462913"/>
                    <a:pt x="3413252" y="1453388"/>
                    <a:pt x="3403854" y="1458214"/>
                  </a:cubicBezTo>
                  <a:cubicBezTo>
                    <a:pt x="3389757" y="1462913"/>
                    <a:pt x="3385058" y="1486535"/>
                    <a:pt x="3380359" y="1500632"/>
                  </a:cubicBezTo>
                  <a:cubicBezTo>
                    <a:pt x="3366262" y="1797939"/>
                    <a:pt x="3323844" y="2095246"/>
                    <a:pt x="3262630" y="2387854"/>
                  </a:cubicBezTo>
                  <a:cubicBezTo>
                    <a:pt x="3262630" y="2397252"/>
                    <a:pt x="3257931" y="2401951"/>
                    <a:pt x="3253232" y="2416175"/>
                  </a:cubicBezTo>
                  <a:cubicBezTo>
                    <a:pt x="3173222" y="2402078"/>
                    <a:pt x="3097911" y="2383155"/>
                    <a:pt x="3017774" y="2373757"/>
                  </a:cubicBezTo>
                  <a:cubicBezTo>
                    <a:pt x="2796540" y="2345436"/>
                    <a:pt x="2570480" y="2317115"/>
                    <a:pt x="2344547" y="2293493"/>
                  </a:cubicBezTo>
                  <a:cubicBezTo>
                    <a:pt x="2330450" y="2288794"/>
                    <a:pt x="2311527" y="2279396"/>
                    <a:pt x="2297430" y="2269871"/>
                  </a:cubicBezTo>
                  <a:cubicBezTo>
                    <a:pt x="2302129" y="2255774"/>
                    <a:pt x="2306828" y="2236851"/>
                    <a:pt x="2316226" y="2222627"/>
                  </a:cubicBezTo>
                  <a:cubicBezTo>
                    <a:pt x="2462149" y="2071624"/>
                    <a:pt x="2462149" y="1840357"/>
                    <a:pt x="2316226" y="1698752"/>
                  </a:cubicBezTo>
                  <a:cubicBezTo>
                    <a:pt x="2170303" y="1552448"/>
                    <a:pt x="1934845" y="1552448"/>
                    <a:pt x="1788922" y="1698752"/>
                  </a:cubicBezTo>
                  <a:cubicBezTo>
                    <a:pt x="1642999" y="1845056"/>
                    <a:pt x="1642999" y="2071624"/>
                    <a:pt x="1788922" y="2222627"/>
                  </a:cubicBezTo>
                  <a:cubicBezTo>
                    <a:pt x="1798320" y="2236724"/>
                    <a:pt x="1807718" y="2255647"/>
                    <a:pt x="1807718" y="2269871"/>
                  </a:cubicBezTo>
                  <a:cubicBezTo>
                    <a:pt x="1807718" y="2279269"/>
                    <a:pt x="1779524" y="2288794"/>
                    <a:pt x="1765300" y="2293493"/>
                  </a:cubicBezTo>
                  <a:cubicBezTo>
                    <a:pt x="1473454" y="2307590"/>
                    <a:pt x="1181481" y="2345436"/>
                    <a:pt x="889635" y="2411476"/>
                  </a:cubicBezTo>
                  <a:cubicBezTo>
                    <a:pt x="880237" y="2411476"/>
                    <a:pt x="866140" y="2411476"/>
                    <a:pt x="837819" y="2416175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name="Group 26" id="26"/>
          <p:cNvGrpSpPr/>
          <p:nvPr/>
        </p:nvGrpSpPr>
        <p:grpSpPr>
          <a:xfrm rot="3220800">
            <a:off x="12554188" y="4100366"/>
            <a:ext cx="873239" cy="514319"/>
            <a:chOff x="0" y="0"/>
            <a:chExt cx="4102560" cy="24163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102354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2354">
                  <a:moveTo>
                    <a:pt x="837438" y="2416302"/>
                  </a:moveTo>
                  <a:cubicBezTo>
                    <a:pt x="804545" y="2194433"/>
                    <a:pt x="771525" y="1982089"/>
                    <a:pt x="743331" y="1765046"/>
                  </a:cubicBezTo>
                  <a:cubicBezTo>
                    <a:pt x="729234" y="1675384"/>
                    <a:pt x="729234" y="1585722"/>
                    <a:pt x="719836" y="1496060"/>
                  </a:cubicBezTo>
                  <a:cubicBezTo>
                    <a:pt x="719836" y="1481963"/>
                    <a:pt x="710438" y="1463040"/>
                    <a:pt x="696341" y="1458341"/>
                  </a:cubicBezTo>
                  <a:cubicBezTo>
                    <a:pt x="691642" y="1453642"/>
                    <a:pt x="668147" y="1463040"/>
                    <a:pt x="658749" y="1472438"/>
                  </a:cubicBezTo>
                  <a:cubicBezTo>
                    <a:pt x="536448" y="1590421"/>
                    <a:pt x="367030" y="1618742"/>
                    <a:pt x="221234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719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555" y="94361"/>
                    <a:pt x="1759458" y="127381"/>
                  </a:cubicBezTo>
                  <a:cubicBezTo>
                    <a:pt x="1773555" y="127381"/>
                    <a:pt x="1792351" y="141478"/>
                    <a:pt x="1806448" y="146304"/>
                  </a:cubicBezTo>
                  <a:cubicBezTo>
                    <a:pt x="1801749" y="160401"/>
                    <a:pt x="1797050" y="179324"/>
                    <a:pt x="1787652" y="193548"/>
                  </a:cubicBezTo>
                  <a:cubicBezTo>
                    <a:pt x="1674749" y="311531"/>
                    <a:pt x="1646555" y="481457"/>
                    <a:pt x="1717040" y="623062"/>
                  </a:cubicBezTo>
                  <a:cubicBezTo>
                    <a:pt x="1792351" y="769366"/>
                    <a:pt x="1942846" y="844931"/>
                    <a:pt x="2107565" y="826008"/>
                  </a:cubicBezTo>
                  <a:cubicBezTo>
                    <a:pt x="2258060" y="802386"/>
                    <a:pt x="2385187" y="684403"/>
                    <a:pt x="2418080" y="524002"/>
                  </a:cubicBezTo>
                  <a:cubicBezTo>
                    <a:pt x="2441575" y="396621"/>
                    <a:pt x="2403983" y="283337"/>
                    <a:pt x="2309876" y="184150"/>
                  </a:cubicBezTo>
                  <a:cubicBezTo>
                    <a:pt x="2300478" y="174752"/>
                    <a:pt x="2291080" y="155829"/>
                    <a:pt x="2295779" y="151130"/>
                  </a:cubicBezTo>
                  <a:cubicBezTo>
                    <a:pt x="2300478" y="137033"/>
                    <a:pt x="2319274" y="127508"/>
                    <a:pt x="2333371" y="127508"/>
                  </a:cubicBezTo>
                  <a:cubicBezTo>
                    <a:pt x="2483866" y="108585"/>
                    <a:pt x="2639187" y="99187"/>
                    <a:pt x="2789682" y="80264"/>
                  </a:cubicBezTo>
                  <a:cubicBezTo>
                    <a:pt x="2945130" y="61341"/>
                    <a:pt x="3095752" y="33020"/>
                    <a:pt x="3250946" y="4699"/>
                  </a:cubicBezTo>
                  <a:cubicBezTo>
                    <a:pt x="3260344" y="37719"/>
                    <a:pt x="3269742" y="75438"/>
                    <a:pt x="3279140" y="117983"/>
                  </a:cubicBezTo>
                  <a:cubicBezTo>
                    <a:pt x="3330829" y="382270"/>
                    <a:pt x="3368548" y="651256"/>
                    <a:pt x="3382645" y="924941"/>
                  </a:cubicBezTo>
                  <a:cubicBezTo>
                    <a:pt x="3382645" y="934339"/>
                    <a:pt x="3392043" y="957961"/>
                    <a:pt x="3401441" y="957961"/>
                  </a:cubicBezTo>
                  <a:cubicBezTo>
                    <a:pt x="3410839" y="962660"/>
                    <a:pt x="3429635" y="953262"/>
                    <a:pt x="3443732" y="943864"/>
                  </a:cubicBezTo>
                  <a:cubicBezTo>
                    <a:pt x="3556635" y="839978"/>
                    <a:pt x="3688334" y="802259"/>
                    <a:pt x="3838956" y="858901"/>
                  </a:cubicBezTo>
                  <a:cubicBezTo>
                    <a:pt x="3984752" y="910844"/>
                    <a:pt x="4064762" y="1028827"/>
                    <a:pt x="4083558" y="1184529"/>
                  </a:cubicBezTo>
                  <a:cubicBezTo>
                    <a:pt x="4102354" y="1368552"/>
                    <a:pt x="3947160" y="1557401"/>
                    <a:pt x="3758946" y="1576197"/>
                  </a:cubicBezTo>
                  <a:cubicBezTo>
                    <a:pt x="3636645" y="1595120"/>
                    <a:pt x="3533140" y="1557274"/>
                    <a:pt x="3443732" y="1472311"/>
                  </a:cubicBezTo>
                  <a:cubicBezTo>
                    <a:pt x="3434334" y="1462913"/>
                    <a:pt x="3410839" y="1453388"/>
                    <a:pt x="3401441" y="1458214"/>
                  </a:cubicBezTo>
                  <a:cubicBezTo>
                    <a:pt x="3387344" y="1462913"/>
                    <a:pt x="3382645" y="1486535"/>
                    <a:pt x="3377946" y="1500632"/>
                  </a:cubicBezTo>
                  <a:cubicBezTo>
                    <a:pt x="3363849" y="1797939"/>
                    <a:pt x="3321431" y="2095246"/>
                    <a:pt x="3260344" y="2387854"/>
                  </a:cubicBezTo>
                  <a:cubicBezTo>
                    <a:pt x="3260344" y="2397252"/>
                    <a:pt x="3255645" y="2401951"/>
                    <a:pt x="3250946" y="2416175"/>
                  </a:cubicBezTo>
                  <a:cubicBezTo>
                    <a:pt x="3170936" y="2402078"/>
                    <a:pt x="3095752" y="2383155"/>
                    <a:pt x="3015742" y="2373757"/>
                  </a:cubicBezTo>
                  <a:cubicBezTo>
                    <a:pt x="2794635" y="2345436"/>
                    <a:pt x="2568829" y="2317115"/>
                    <a:pt x="2343023" y="2293493"/>
                  </a:cubicBezTo>
                  <a:cubicBezTo>
                    <a:pt x="2328926" y="2288794"/>
                    <a:pt x="2310130" y="2279396"/>
                    <a:pt x="2296033" y="2269871"/>
                  </a:cubicBezTo>
                  <a:cubicBezTo>
                    <a:pt x="2300732" y="2255774"/>
                    <a:pt x="2305431" y="2236851"/>
                    <a:pt x="2314829" y="2222627"/>
                  </a:cubicBezTo>
                  <a:cubicBezTo>
                    <a:pt x="2460625" y="2071624"/>
                    <a:pt x="2460625" y="1840357"/>
                    <a:pt x="2314829" y="1698752"/>
                  </a:cubicBezTo>
                  <a:cubicBezTo>
                    <a:pt x="2169033" y="1552448"/>
                    <a:pt x="1933702" y="1552448"/>
                    <a:pt x="1787906" y="1698752"/>
                  </a:cubicBezTo>
                  <a:cubicBezTo>
                    <a:pt x="1642110" y="1845056"/>
                    <a:pt x="1642110" y="2071624"/>
                    <a:pt x="1787906" y="2222627"/>
                  </a:cubicBezTo>
                  <a:cubicBezTo>
                    <a:pt x="1797304" y="2236724"/>
                    <a:pt x="1806702" y="2255647"/>
                    <a:pt x="1806702" y="2269871"/>
                  </a:cubicBezTo>
                  <a:cubicBezTo>
                    <a:pt x="1806702" y="2279269"/>
                    <a:pt x="1778508" y="2288794"/>
                    <a:pt x="1764411" y="2293493"/>
                  </a:cubicBezTo>
                  <a:cubicBezTo>
                    <a:pt x="1472692" y="2307590"/>
                    <a:pt x="1180973" y="2345436"/>
                    <a:pt x="889381" y="2411476"/>
                  </a:cubicBezTo>
                  <a:cubicBezTo>
                    <a:pt x="879983" y="2411476"/>
                    <a:pt x="865886" y="2411476"/>
                    <a:pt x="837692" y="2416175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8620800">
            <a:off x="12249673" y="3686428"/>
            <a:ext cx="873086" cy="514319"/>
            <a:chOff x="0" y="0"/>
            <a:chExt cx="4101840" cy="24163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4101719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1719">
                  <a:moveTo>
                    <a:pt x="837311" y="2416302"/>
                  </a:moveTo>
                  <a:cubicBezTo>
                    <a:pt x="804418" y="2194433"/>
                    <a:pt x="771398" y="1982089"/>
                    <a:pt x="743204" y="1765046"/>
                  </a:cubicBezTo>
                  <a:cubicBezTo>
                    <a:pt x="729107" y="1675384"/>
                    <a:pt x="729107" y="1585722"/>
                    <a:pt x="719709" y="1496060"/>
                  </a:cubicBezTo>
                  <a:cubicBezTo>
                    <a:pt x="719709" y="1481963"/>
                    <a:pt x="710311" y="1463040"/>
                    <a:pt x="696214" y="1458341"/>
                  </a:cubicBezTo>
                  <a:cubicBezTo>
                    <a:pt x="691515" y="1453642"/>
                    <a:pt x="668020" y="1463040"/>
                    <a:pt x="658622" y="1472438"/>
                  </a:cubicBezTo>
                  <a:cubicBezTo>
                    <a:pt x="536321" y="1590421"/>
                    <a:pt x="367030" y="1618742"/>
                    <a:pt x="221107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592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428" y="94361"/>
                    <a:pt x="1759331" y="127381"/>
                  </a:cubicBezTo>
                  <a:cubicBezTo>
                    <a:pt x="1773428" y="127381"/>
                    <a:pt x="1792224" y="141478"/>
                    <a:pt x="1806321" y="146304"/>
                  </a:cubicBezTo>
                  <a:cubicBezTo>
                    <a:pt x="1801622" y="160401"/>
                    <a:pt x="1796923" y="179324"/>
                    <a:pt x="1787525" y="193548"/>
                  </a:cubicBezTo>
                  <a:cubicBezTo>
                    <a:pt x="1674622" y="311531"/>
                    <a:pt x="1646428" y="481457"/>
                    <a:pt x="1716913" y="623062"/>
                  </a:cubicBezTo>
                  <a:cubicBezTo>
                    <a:pt x="1792224" y="769366"/>
                    <a:pt x="1942719" y="844931"/>
                    <a:pt x="2107311" y="826008"/>
                  </a:cubicBezTo>
                  <a:cubicBezTo>
                    <a:pt x="2257806" y="802386"/>
                    <a:pt x="2384806" y="684403"/>
                    <a:pt x="2417826" y="524002"/>
                  </a:cubicBezTo>
                  <a:cubicBezTo>
                    <a:pt x="2441321" y="396621"/>
                    <a:pt x="2403729" y="283337"/>
                    <a:pt x="2309622" y="184150"/>
                  </a:cubicBezTo>
                  <a:cubicBezTo>
                    <a:pt x="2300224" y="174752"/>
                    <a:pt x="2290826" y="155829"/>
                    <a:pt x="2295525" y="151130"/>
                  </a:cubicBezTo>
                  <a:cubicBezTo>
                    <a:pt x="2300224" y="137033"/>
                    <a:pt x="2319020" y="127508"/>
                    <a:pt x="2333117" y="127508"/>
                  </a:cubicBezTo>
                  <a:cubicBezTo>
                    <a:pt x="2483612" y="108585"/>
                    <a:pt x="2638933" y="99187"/>
                    <a:pt x="2789428" y="80264"/>
                  </a:cubicBezTo>
                  <a:cubicBezTo>
                    <a:pt x="2944622" y="61341"/>
                    <a:pt x="3095244" y="33020"/>
                    <a:pt x="3250438" y="4699"/>
                  </a:cubicBezTo>
                  <a:cubicBezTo>
                    <a:pt x="3259836" y="37719"/>
                    <a:pt x="3269234" y="75438"/>
                    <a:pt x="3278632" y="117983"/>
                  </a:cubicBezTo>
                  <a:cubicBezTo>
                    <a:pt x="3330321" y="382270"/>
                    <a:pt x="3368040" y="651256"/>
                    <a:pt x="3382137" y="924941"/>
                  </a:cubicBezTo>
                  <a:cubicBezTo>
                    <a:pt x="3382137" y="934339"/>
                    <a:pt x="3391535" y="957961"/>
                    <a:pt x="3400933" y="957961"/>
                  </a:cubicBezTo>
                  <a:cubicBezTo>
                    <a:pt x="3410331" y="962660"/>
                    <a:pt x="3429127" y="953262"/>
                    <a:pt x="3443224" y="943864"/>
                  </a:cubicBezTo>
                  <a:cubicBezTo>
                    <a:pt x="3556127" y="839978"/>
                    <a:pt x="3687826" y="802259"/>
                    <a:pt x="3838321" y="858901"/>
                  </a:cubicBezTo>
                  <a:cubicBezTo>
                    <a:pt x="3984117" y="910844"/>
                    <a:pt x="4064127" y="1028827"/>
                    <a:pt x="4082923" y="1184529"/>
                  </a:cubicBezTo>
                  <a:cubicBezTo>
                    <a:pt x="4101719" y="1368552"/>
                    <a:pt x="3946525" y="1557401"/>
                    <a:pt x="3758311" y="1576197"/>
                  </a:cubicBezTo>
                  <a:cubicBezTo>
                    <a:pt x="3636010" y="1595120"/>
                    <a:pt x="3532505" y="1557274"/>
                    <a:pt x="3443097" y="1472311"/>
                  </a:cubicBezTo>
                  <a:cubicBezTo>
                    <a:pt x="3433699" y="1462913"/>
                    <a:pt x="3410204" y="1453388"/>
                    <a:pt x="3400806" y="1458214"/>
                  </a:cubicBezTo>
                  <a:cubicBezTo>
                    <a:pt x="3386709" y="1462913"/>
                    <a:pt x="3382010" y="1486535"/>
                    <a:pt x="3377311" y="1500632"/>
                  </a:cubicBezTo>
                  <a:cubicBezTo>
                    <a:pt x="3363214" y="1797939"/>
                    <a:pt x="3320923" y="2095246"/>
                    <a:pt x="3259709" y="2387854"/>
                  </a:cubicBezTo>
                  <a:cubicBezTo>
                    <a:pt x="3259709" y="2397252"/>
                    <a:pt x="3255010" y="2401951"/>
                    <a:pt x="3250311" y="2416175"/>
                  </a:cubicBezTo>
                  <a:cubicBezTo>
                    <a:pt x="3170301" y="2402078"/>
                    <a:pt x="3095117" y="2383155"/>
                    <a:pt x="3015107" y="2373757"/>
                  </a:cubicBezTo>
                  <a:cubicBezTo>
                    <a:pt x="2794000" y="2345436"/>
                    <a:pt x="2568194" y="2317115"/>
                    <a:pt x="2342388" y="2293493"/>
                  </a:cubicBezTo>
                  <a:cubicBezTo>
                    <a:pt x="2328291" y="2288794"/>
                    <a:pt x="2309495" y="2279396"/>
                    <a:pt x="2295398" y="2269871"/>
                  </a:cubicBezTo>
                  <a:cubicBezTo>
                    <a:pt x="2300097" y="2255774"/>
                    <a:pt x="2304796" y="2236851"/>
                    <a:pt x="2314194" y="2222627"/>
                  </a:cubicBezTo>
                  <a:cubicBezTo>
                    <a:pt x="2459990" y="2071624"/>
                    <a:pt x="2459990" y="1840357"/>
                    <a:pt x="2314194" y="1698752"/>
                  </a:cubicBezTo>
                  <a:cubicBezTo>
                    <a:pt x="2168398" y="1552448"/>
                    <a:pt x="1933194" y="1552448"/>
                    <a:pt x="1787398" y="1698752"/>
                  </a:cubicBezTo>
                  <a:cubicBezTo>
                    <a:pt x="1641602" y="1845056"/>
                    <a:pt x="1641602" y="2071624"/>
                    <a:pt x="1787398" y="2222627"/>
                  </a:cubicBezTo>
                  <a:cubicBezTo>
                    <a:pt x="1796796" y="2236724"/>
                    <a:pt x="1806194" y="2255647"/>
                    <a:pt x="1806194" y="2269871"/>
                  </a:cubicBezTo>
                  <a:cubicBezTo>
                    <a:pt x="1806194" y="2279269"/>
                    <a:pt x="1778000" y="2288794"/>
                    <a:pt x="1763903" y="2293493"/>
                  </a:cubicBezTo>
                  <a:cubicBezTo>
                    <a:pt x="1472311" y="2307590"/>
                    <a:pt x="1180592" y="2345436"/>
                    <a:pt x="889000" y="2411476"/>
                  </a:cubicBezTo>
                  <a:cubicBezTo>
                    <a:pt x="879602" y="2411476"/>
                    <a:pt x="865505" y="2411476"/>
                    <a:pt x="837311" y="2416175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328289" y="5585006"/>
            <a:ext cx="1433774" cy="1432854"/>
            <a:chOff x="0" y="0"/>
            <a:chExt cx="3368160" cy="33660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4EA1F7"/>
            </a:solidFill>
          </p:spPr>
        </p:sp>
      </p:grpSp>
      <p:sp>
        <p:nvSpPr>
          <p:cNvPr name="Freeform 32" id="32"/>
          <p:cNvSpPr/>
          <p:nvPr/>
        </p:nvSpPr>
        <p:spPr>
          <a:xfrm flipH="false" flipV="false" rot="0">
            <a:off x="12459425" y="5862120"/>
            <a:ext cx="1171503" cy="878627"/>
          </a:xfrm>
          <a:custGeom>
            <a:avLst/>
            <a:gdLst/>
            <a:ahLst/>
            <a:cxnLst/>
            <a:rect r="r" b="b" t="t" l="l"/>
            <a:pathLst>
              <a:path h="878627" w="1171503">
                <a:moveTo>
                  <a:pt x="0" y="0"/>
                </a:moveTo>
                <a:lnTo>
                  <a:pt x="1171502" y="0"/>
                </a:lnTo>
                <a:lnTo>
                  <a:pt x="1171502" y="878627"/>
                </a:lnTo>
                <a:lnTo>
                  <a:pt x="0" y="8786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4317797" y="3663471"/>
            <a:ext cx="6792893" cy="529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295"/>
              </a:lnSpc>
              <a:spcBef>
                <a:spcPct val="0"/>
              </a:spcBef>
            </a:pPr>
            <a:r>
              <a:rPr lang="en-US" sz="3303">
                <a:solidFill>
                  <a:srgbClr val="231F20"/>
                </a:solidFill>
                <a:latin typeface="Open Sans Light"/>
              </a:rPr>
              <a:t>WORLD COMMS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317797" y="6022376"/>
            <a:ext cx="6792893" cy="529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295"/>
              </a:lnSpc>
              <a:spcBef>
                <a:spcPct val="0"/>
              </a:spcBef>
            </a:pPr>
            <a:r>
              <a:rPr lang="en-US" sz="3303">
                <a:solidFill>
                  <a:srgbClr val="231F20"/>
                </a:solidFill>
                <a:latin typeface="Open Sans Light"/>
              </a:rPr>
              <a:t>THE CONTROLLER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42425">
            <a:off x="15564695" y="3570892"/>
            <a:ext cx="7071608" cy="7071608"/>
            <a:chOff x="0" y="0"/>
            <a:chExt cx="4640128" cy="46401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40072" cy="4640072"/>
            </a:xfrm>
            <a:custGeom>
              <a:avLst/>
              <a:gdLst/>
              <a:ahLst/>
              <a:cxnLst/>
              <a:rect r="r" b="b" t="t" l="l"/>
              <a:pathLst>
                <a:path h="4640072" w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4DB0E6"/>
            </a:solidFill>
          </p:spPr>
        </p:sp>
      </p:grpSp>
      <p:grpSp>
        <p:nvGrpSpPr>
          <p:cNvPr name="Group 4" id="4"/>
          <p:cNvGrpSpPr/>
          <p:nvPr/>
        </p:nvGrpSpPr>
        <p:grpSpPr>
          <a:xfrm rot="-142425">
            <a:off x="12063017" y="7447592"/>
            <a:ext cx="7071608" cy="7035298"/>
            <a:chOff x="0" y="0"/>
            <a:chExt cx="4640128" cy="461630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636682" y="259562"/>
            <a:ext cx="4567349" cy="766708"/>
            <a:chOff x="0" y="0"/>
            <a:chExt cx="1202923" cy="20193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02923" cy="201931"/>
            </a:xfrm>
            <a:custGeom>
              <a:avLst/>
              <a:gdLst/>
              <a:ahLst/>
              <a:cxnLst/>
              <a:rect r="r" b="b" t="t" l="l"/>
              <a:pathLst>
                <a:path h="201931" w="1202923">
                  <a:moveTo>
                    <a:pt x="11865" y="0"/>
                  </a:moveTo>
                  <a:lnTo>
                    <a:pt x="1191058" y="0"/>
                  </a:lnTo>
                  <a:cubicBezTo>
                    <a:pt x="1197611" y="0"/>
                    <a:pt x="1202923" y="5312"/>
                    <a:pt x="1202923" y="11865"/>
                  </a:cubicBezTo>
                  <a:lnTo>
                    <a:pt x="1202923" y="190066"/>
                  </a:lnTo>
                  <a:cubicBezTo>
                    <a:pt x="1202923" y="196619"/>
                    <a:pt x="1197611" y="201931"/>
                    <a:pt x="1191058" y="201931"/>
                  </a:cubicBezTo>
                  <a:lnTo>
                    <a:pt x="11865" y="201931"/>
                  </a:lnTo>
                  <a:cubicBezTo>
                    <a:pt x="8719" y="201931"/>
                    <a:pt x="5700" y="200681"/>
                    <a:pt x="3475" y="198456"/>
                  </a:cubicBezTo>
                  <a:cubicBezTo>
                    <a:pt x="1250" y="196231"/>
                    <a:pt x="0" y="193213"/>
                    <a:pt x="0" y="190066"/>
                  </a:cubicBezTo>
                  <a:lnTo>
                    <a:pt x="0" y="11865"/>
                  </a:lnTo>
                  <a:cubicBezTo>
                    <a:pt x="0" y="5312"/>
                    <a:pt x="5312" y="0"/>
                    <a:pt x="1186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37335">
                    <a:alpha val="100000"/>
                  </a:srgbClr>
                </a:gs>
                <a:gs pos="100000">
                  <a:srgbClr val="FFA45A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45"/>
                </a:lnSpc>
              </a:pPr>
              <a:r>
                <a:rPr lang="en-US" sz="3003" spc="9">
                  <a:solidFill>
                    <a:srgbClr val="FFFFFF"/>
                  </a:solidFill>
                  <a:latin typeface="Open Sans Bold"/>
                </a:rPr>
                <a:t>World Comms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860325" y="1578720"/>
            <a:ext cx="1892041" cy="2685226"/>
            <a:chOff x="0" y="0"/>
            <a:chExt cx="2522721" cy="3580301"/>
          </a:xfrm>
        </p:grpSpPr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11904" t="-38932" r="0" b="-60106"/>
                </a:stretch>
              </a:blip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Ramón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3007158"/>
              <a:ext cx="2522721" cy="573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ADCA, Dominican Republic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-148153">
            <a:off x="-520180" y="-3324031"/>
            <a:ext cx="7071608" cy="7035298"/>
            <a:chOff x="0" y="0"/>
            <a:chExt cx="4640128" cy="46163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640072" cy="4616196"/>
            </a:xfrm>
            <a:custGeom>
              <a:avLst/>
              <a:gdLst/>
              <a:ahLst/>
              <a:cxnLst/>
              <a:rect r="r" b="b" t="t" l="l"/>
              <a:pathLst>
                <a:path h="4616196" w="4640072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name="Group 16" id="16"/>
          <p:cNvGrpSpPr/>
          <p:nvPr/>
        </p:nvGrpSpPr>
        <p:grpSpPr>
          <a:xfrm rot="-148153">
            <a:off x="-4120583" y="492412"/>
            <a:ext cx="7105717" cy="7105717"/>
            <a:chOff x="0" y="0"/>
            <a:chExt cx="4662509" cy="466250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662424" cy="4662678"/>
            </a:xfrm>
            <a:custGeom>
              <a:avLst/>
              <a:gdLst/>
              <a:ahLst/>
              <a:cxnLst/>
              <a:rect r="r" b="b" t="t" l="l"/>
              <a:pathLst>
                <a:path h="4662678" w="4662424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E94B27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-7055126" y="-4504229"/>
            <a:ext cx="7071608" cy="7035298"/>
            <a:chOff x="0" y="0"/>
            <a:chExt cx="4640128" cy="461630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640199" cy="4616323"/>
            </a:xfrm>
            <a:custGeom>
              <a:avLst/>
              <a:gdLst/>
              <a:ahLst/>
              <a:cxnLst/>
              <a:rect r="r" b="b" t="t" l="l"/>
              <a:pathLst>
                <a:path h="4616323" w="4640199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535634" y="1578720"/>
            <a:ext cx="1892041" cy="2685226"/>
            <a:chOff x="0" y="0"/>
            <a:chExt cx="2522721" cy="3580301"/>
          </a:xfrm>
        </p:grpSpPr>
        <p:grpSp>
          <p:nvGrpSpPr>
            <p:cNvPr name="Group 21" id="21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21416" t="0" r="-12336" b="-55547"/>
                </a:stretch>
              </a:blipFill>
            </p:spPr>
          </p:sp>
        </p:grpSp>
        <p:sp>
          <p:nvSpPr>
            <p:cNvPr name="TextBox 23" id="23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El-Kadur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3007158"/>
              <a:ext cx="2522721" cy="5731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ADCA, Dominican Republic</a:t>
              </a: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12208725" y="1578720"/>
            <a:ext cx="1892041" cy="2466551"/>
            <a:chOff x="0" y="0"/>
            <a:chExt cx="2522721" cy="3288734"/>
          </a:xfrm>
        </p:grpSpPr>
        <p:grpSp>
          <p:nvGrpSpPr>
            <p:cNvPr name="Group 26" id="26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0496" t="0" r="-65857" b="-17627"/>
                </a:stretch>
              </a:blip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Brittany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NATCA, USA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6860325" y="4597721"/>
            <a:ext cx="1892041" cy="2466551"/>
            <a:chOff x="0" y="0"/>
            <a:chExt cx="2522721" cy="3288734"/>
          </a:xfrm>
        </p:grpSpPr>
        <p:grpSp>
          <p:nvGrpSpPr>
            <p:cNvPr name="Group 31" id="31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73651" t="-60277" r="-86666" b="-79348"/>
                </a:stretch>
              </a:blip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Olivia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GATCO, UK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535634" y="4597721"/>
            <a:ext cx="1892041" cy="2466551"/>
            <a:chOff x="0" y="0"/>
            <a:chExt cx="2522721" cy="3288734"/>
          </a:xfrm>
        </p:grpSpPr>
        <p:grpSp>
          <p:nvGrpSpPr>
            <p:cNvPr name="Group 36" id="36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41591" t="0" r="0" b="-41591"/>
                </a:stretch>
              </a:blipFill>
            </p:spPr>
          </p:sp>
        </p:grpSp>
        <p:sp>
          <p:nvSpPr>
            <p:cNvPr name="TextBox 38" id="38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Olga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Greece ATCA</a:t>
              </a: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12208725" y="4597721"/>
            <a:ext cx="1892041" cy="2466551"/>
            <a:chOff x="0" y="0"/>
            <a:chExt cx="2522721" cy="3288734"/>
          </a:xfrm>
        </p:grpSpPr>
        <p:grpSp>
          <p:nvGrpSpPr>
            <p:cNvPr name="Group 41" id="41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0" t="-16666" r="0" b="-16666"/>
                </a:stretch>
              </a:blipFill>
            </p:spPr>
          </p:sp>
        </p:grpSp>
        <p:sp>
          <p:nvSpPr>
            <p:cNvPr name="TextBox 43" id="43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Renz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Philippenes ATCA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4187235" y="4597721"/>
            <a:ext cx="1892041" cy="2466551"/>
            <a:chOff x="0" y="0"/>
            <a:chExt cx="2522721" cy="3288734"/>
          </a:xfrm>
        </p:grpSpPr>
        <p:grpSp>
          <p:nvGrpSpPr>
            <p:cNvPr name="Group 46" id="46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0" t="0" r="0" b="0"/>
                </a:stretch>
              </a:blipFill>
            </p:spPr>
          </p:sp>
        </p:grpSp>
        <p:sp>
          <p:nvSpPr>
            <p:cNvPr name="TextBox 48" id="48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Kristian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Estonia ATCA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6860325" y="7616721"/>
            <a:ext cx="1892041" cy="2466551"/>
            <a:chOff x="0" y="0"/>
            <a:chExt cx="2522721" cy="3288734"/>
          </a:xfrm>
        </p:grpSpPr>
        <p:grpSp>
          <p:nvGrpSpPr>
            <p:cNvPr name="Group 51" id="51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0" t="-16831" r="0" b="-16831"/>
                </a:stretch>
              </a:blipFill>
            </p:spPr>
          </p:sp>
        </p:grpSp>
        <p:sp>
          <p:nvSpPr>
            <p:cNvPr name="TextBox 53" id="53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Sid Ahmed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Algeria ATCA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9535634" y="7616721"/>
            <a:ext cx="1892041" cy="2466551"/>
            <a:chOff x="0" y="0"/>
            <a:chExt cx="2522721" cy="3288734"/>
          </a:xfrm>
        </p:grpSpPr>
        <p:grpSp>
          <p:nvGrpSpPr>
            <p:cNvPr name="Group 56" id="56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0" t="-156" r="0" b="-156"/>
                </a:stretch>
              </a:blipFill>
            </p:spPr>
          </p:sp>
        </p:grpSp>
        <p:sp>
          <p:nvSpPr>
            <p:cNvPr name="TextBox 58" id="58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Maureen</a:t>
              </a:r>
            </a:p>
          </p:txBody>
        </p:sp>
        <p:sp>
          <p:nvSpPr>
            <p:cNvPr name="TextBox 59" id="59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Kenya ATCA</a:t>
              </a:r>
            </a:p>
          </p:txBody>
        </p:sp>
      </p:grpSp>
      <p:grpSp>
        <p:nvGrpSpPr>
          <p:cNvPr name="Group 60" id="60"/>
          <p:cNvGrpSpPr/>
          <p:nvPr/>
        </p:nvGrpSpPr>
        <p:grpSpPr>
          <a:xfrm rot="0">
            <a:off x="4187235" y="7616721"/>
            <a:ext cx="1892041" cy="2466551"/>
            <a:chOff x="0" y="0"/>
            <a:chExt cx="2522721" cy="3288734"/>
          </a:xfrm>
        </p:grpSpPr>
        <p:grpSp>
          <p:nvGrpSpPr>
            <p:cNvPr name="Group 61" id="61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48221" t="0" r="0" b="-48222"/>
                </a:stretch>
              </a:blipFill>
            </p:spPr>
          </p:sp>
        </p:grpSp>
        <p:sp>
          <p:nvSpPr>
            <p:cNvPr name="TextBox 63" id="63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Mehdi</a:t>
              </a:r>
            </a:p>
          </p:txBody>
        </p:sp>
        <p:sp>
          <p:nvSpPr>
            <p:cNvPr name="TextBox 64" id="64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Iran ATCA</a:t>
              </a:r>
            </a:p>
          </p:txBody>
        </p:sp>
      </p:grpSp>
      <p:grpSp>
        <p:nvGrpSpPr>
          <p:cNvPr name="Group 65" id="65"/>
          <p:cNvGrpSpPr/>
          <p:nvPr/>
        </p:nvGrpSpPr>
        <p:grpSpPr>
          <a:xfrm rot="0">
            <a:off x="1514144" y="7616721"/>
            <a:ext cx="1892041" cy="2466551"/>
            <a:chOff x="0" y="0"/>
            <a:chExt cx="2522721" cy="3288734"/>
          </a:xfrm>
        </p:grpSpPr>
        <p:grpSp>
          <p:nvGrpSpPr>
            <p:cNvPr name="Group 66" id="66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10849" r="0" b="-111373"/>
                </a:stretch>
              </a:blipFill>
            </p:spPr>
          </p:sp>
        </p:grpSp>
        <p:sp>
          <p:nvSpPr>
            <p:cNvPr name="TextBox 68" id="68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Umi</a:t>
              </a:r>
            </a:p>
          </p:txBody>
        </p:sp>
        <p:sp>
          <p:nvSpPr>
            <p:cNvPr name="TextBox 69" id="69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IATCA&lt; Indonesia</a:t>
              </a: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14881815" y="1578720"/>
            <a:ext cx="1892041" cy="2466551"/>
            <a:chOff x="0" y="0"/>
            <a:chExt cx="2522721" cy="3288734"/>
          </a:xfrm>
        </p:grpSpPr>
        <p:grpSp>
          <p:nvGrpSpPr>
            <p:cNvPr name="Group 71" id="71"/>
            <p:cNvGrpSpPr>
              <a:grpSpLocks noChangeAspect="true"/>
            </p:cNvGrpSpPr>
            <p:nvPr/>
          </p:nvGrpSpPr>
          <p:grpSpPr>
            <a:xfrm rot="0">
              <a:off x="0" y="0"/>
              <a:ext cx="2522721" cy="2522711"/>
              <a:chOff x="0" y="0"/>
              <a:chExt cx="6350000" cy="6349975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0" t="0" r="-21437" b="-61648"/>
                </a:stretch>
              </a:blipFill>
            </p:spPr>
          </p:sp>
        </p:grpSp>
        <p:sp>
          <p:nvSpPr>
            <p:cNvPr name="TextBox 73" id="73"/>
            <p:cNvSpPr txBox="true"/>
            <p:nvPr/>
          </p:nvSpPr>
          <p:spPr>
            <a:xfrm rot="0">
              <a:off x="0" y="2632480"/>
              <a:ext cx="2522721" cy="3608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26"/>
                </a:lnSpc>
              </a:pPr>
              <a:r>
                <a:rPr lang="en-US" sz="1590">
                  <a:solidFill>
                    <a:srgbClr val="000000"/>
                  </a:solidFill>
                  <a:latin typeface="Open Sans Bold"/>
                </a:rPr>
                <a:t>Nikosi</a:t>
              </a:r>
            </a:p>
          </p:txBody>
        </p:sp>
        <p:sp>
          <p:nvSpPr>
            <p:cNvPr name="TextBox 74" id="74"/>
            <p:cNvSpPr txBox="true"/>
            <p:nvPr/>
          </p:nvSpPr>
          <p:spPr>
            <a:xfrm rot="0">
              <a:off x="0" y="3007158"/>
              <a:ext cx="2522721" cy="2815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746"/>
                </a:lnSpc>
              </a:pPr>
              <a:r>
                <a:rPr lang="en-US" sz="1265" spc="40">
                  <a:solidFill>
                    <a:srgbClr val="000000"/>
                  </a:solidFill>
                  <a:latin typeface="Open Sans Light Italics"/>
                </a:rPr>
                <a:t>Guayana ATCA</a:t>
              </a:r>
            </a:p>
          </p:txBody>
        </p:sp>
      </p:grpSp>
      <p:grpSp>
        <p:nvGrpSpPr>
          <p:cNvPr name="Group 75" id="75"/>
          <p:cNvGrpSpPr/>
          <p:nvPr/>
        </p:nvGrpSpPr>
        <p:grpSpPr>
          <a:xfrm rot="0">
            <a:off x="773408" y="645346"/>
            <a:ext cx="3031786" cy="3952375"/>
            <a:chOff x="0" y="0"/>
            <a:chExt cx="4042382" cy="5269833"/>
          </a:xfrm>
        </p:grpSpPr>
        <p:grpSp>
          <p:nvGrpSpPr>
            <p:cNvPr name="Group 76" id="76"/>
            <p:cNvGrpSpPr>
              <a:grpSpLocks noChangeAspect="true"/>
            </p:cNvGrpSpPr>
            <p:nvPr/>
          </p:nvGrpSpPr>
          <p:grpSpPr>
            <a:xfrm rot="0">
              <a:off x="0" y="0"/>
              <a:ext cx="4042382" cy="4042366"/>
              <a:chOff x="0" y="0"/>
              <a:chExt cx="6350000" cy="6349975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6350000" cy="6349974"/>
              </a:xfrm>
              <a:custGeom>
                <a:avLst/>
                <a:gdLst/>
                <a:ahLst/>
                <a:cxnLst/>
                <a:rect r="r" b="b" t="t" l="l"/>
                <a:pathLst>
                  <a:path h="6349974" w="6350000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36112" t="-29773" r="-33431" b="-107565"/>
                </a:stretch>
              </a:blipFill>
            </p:spPr>
          </p:sp>
        </p:grpSp>
        <p:sp>
          <p:nvSpPr>
            <p:cNvPr name="TextBox 78" id="78"/>
            <p:cNvSpPr txBox="true"/>
            <p:nvPr/>
          </p:nvSpPr>
          <p:spPr>
            <a:xfrm rot="0">
              <a:off x="0" y="4231685"/>
              <a:ext cx="4042382" cy="5647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67"/>
                </a:lnSpc>
              </a:pPr>
              <a:r>
                <a:rPr lang="en-US" sz="2548">
                  <a:solidFill>
                    <a:srgbClr val="000000"/>
                  </a:solidFill>
                  <a:latin typeface="Open Sans Bold"/>
                </a:rPr>
                <a:t>Nicola</a:t>
              </a:r>
            </a:p>
          </p:txBody>
        </p:sp>
        <p:sp>
          <p:nvSpPr>
            <p:cNvPr name="TextBox 79" id="79"/>
            <p:cNvSpPr txBox="true"/>
            <p:nvPr/>
          </p:nvSpPr>
          <p:spPr>
            <a:xfrm rot="0">
              <a:off x="0" y="4826327"/>
              <a:ext cx="4042382" cy="4435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7"/>
                </a:lnSpc>
              </a:pPr>
              <a:r>
                <a:rPr lang="en-US" sz="2027" spc="64">
                  <a:solidFill>
                    <a:srgbClr val="000000"/>
                  </a:solidFill>
                  <a:latin typeface="Open Sans Light Italics"/>
                </a:rPr>
                <a:t>IATCA, Ireland</a:t>
              </a:r>
            </a:p>
          </p:txBody>
        </p:sp>
      </p:grpSp>
      <p:sp>
        <p:nvSpPr>
          <p:cNvPr name="Freeform 80" id="80"/>
          <p:cNvSpPr/>
          <p:nvPr/>
        </p:nvSpPr>
        <p:spPr>
          <a:xfrm flipH="false" flipV="false" rot="0">
            <a:off x="14481879" y="6597992"/>
            <a:ext cx="3031786" cy="3031786"/>
          </a:xfrm>
          <a:custGeom>
            <a:avLst/>
            <a:gdLst/>
            <a:ahLst/>
            <a:cxnLst/>
            <a:rect r="r" b="b" t="t" l="l"/>
            <a:pathLst>
              <a:path h="3031786" w="3031786">
                <a:moveTo>
                  <a:pt x="0" y="0"/>
                </a:moveTo>
                <a:lnTo>
                  <a:pt x="3031787" y="0"/>
                </a:lnTo>
                <a:lnTo>
                  <a:pt x="3031787" y="3031786"/>
                </a:lnTo>
                <a:lnTo>
                  <a:pt x="0" y="30317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37335">
                <a:alpha val="100000"/>
              </a:srgbClr>
            </a:gs>
            <a:gs pos="100000">
              <a:srgbClr val="FFA45A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703384" y="1028700"/>
            <a:ext cx="4555916" cy="4555916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032500" y="6032500"/>
                  </a:moveTo>
                  <a:lnTo>
                    <a:pt x="317500" y="6032500"/>
                  </a:lnTo>
                  <a:lnTo>
                    <a:pt x="317500" y="317500"/>
                  </a:lnTo>
                  <a:lnTo>
                    <a:pt x="6032500" y="317500"/>
                  </a:lnTo>
                  <a:lnTo>
                    <a:pt x="6032500" y="6032500"/>
                  </a:lnTo>
                  <a:close/>
                  <a:moveTo>
                    <a:pt x="5740400" y="5753100"/>
                  </a:moveTo>
                  <a:lnTo>
                    <a:pt x="596900" y="5753100"/>
                  </a:lnTo>
                  <a:lnTo>
                    <a:pt x="596900" y="609600"/>
                  </a:lnTo>
                  <a:lnTo>
                    <a:pt x="5740400" y="609600"/>
                  </a:lnTo>
                  <a:lnTo>
                    <a:pt x="5740400" y="5753100"/>
                  </a:lnTo>
                  <a:close/>
                </a:path>
              </a:pathLst>
            </a:custGeom>
            <a:blipFill>
              <a:blip r:embed="rId2"/>
              <a:stretch>
                <a:fillRect l="-46060" t="0" r="0" b="-46060"/>
              </a:stretch>
            </a:blip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28700" y="1028700"/>
            <a:ext cx="4555916" cy="4555916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032500" y="6032500"/>
                  </a:moveTo>
                  <a:lnTo>
                    <a:pt x="317500" y="6032500"/>
                  </a:lnTo>
                  <a:lnTo>
                    <a:pt x="317500" y="317500"/>
                  </a:lnTo>
                  <a:lnTo>
                    <a:pt x="6032500" y="317500"/>
                  </a:lnTo>
                  <a:lnTo>
                    <a:pt x="6032500" y="6032500"/>
                  </a:lnTo>
                  <a:close/>
                  <a:moveTo>
                    <a:pt x="5740400" y="5753100"/>
                  </a:moveTo>
                  <a:lnTo>
                    <a:pt x="596900" y="5753100"/>
                  </a:lnTo>
                  <a:lnTo>
                    <a:pt x="596900" y="609600"/>
                  </a:lnTo>
                  <a:lnTo>
                    <a:pt x="5740400" y="609600"/>
                  </a:lnTo>
                  <a:lnTo>
                    <a:pt x="5740400" y="57531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029446" y="4702384"/>
            <a:ext cx="4555916" cy="4555916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032500" y="6032500"/>
                  </a:moveTo>
                  <a:lnTo>
                    <a:pt x="317500" y="6032500"/>
                  </a:lnTo>
                  <a:lnTo>
                    <a:pt x="317500" y="317500"/>
                  </a:lnTo>
                  <a:lnTo>
                    <a:pt x="6032500" y="317500"/>
                  </a:lnTo>
                  <a:lnTo>
                    <a:pt x="6032500" y="6032500"/>
                  </a:lnTo>
                  <a:close/>
                  <a:moveTo>
                    <a:pt x="5740400" y="5753100"/>
                  </a:moveTo>
                  <a:lnTo>
                    <a:pt x="596900" y="5753100"/>
                  </a:lnTo>
                  <a:lnTo>
                    <a:pt x="596900" y="609600"/>
                  </a:lnTo>
                  <a:lnTo>
                    <a:pt x="5740400" y="609600"/>
                  </a:lnTo>
                  <a:lnTo>
                    <a:pt x="5740400" y="5753100"/>
                  </a:lnTo>
                  <a:close/>
                </a:path>
              </a:pathLst>
            </a:custGeom>
            <a:blipFill>
              <a:blip r:embed="rId4"/>
              <a:stretch>
                <a:fillRect l="0" t="-12793" r="0" b="-12793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425426" y="4702384"/>
            <a:ext cx="4555916" cy="455591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032500" y="6032500"/>
                  </a:moveTo>
                  <a:lnTo>
                    <a:pt x="317500" y="6032500"/>
                  </a:lnTo>
                  <a:lnTo>
                    <a:pt x="317500" y="317500"/>
                  </a:lnTo>
                  <a:lnTo>
                    <a:pt x="6032500" y="317500"/>
                  </a:lnTo>
                  <a:lnTo>
                    <a:pt x="6032500" y="6032500"/>
                  </a:lnTo>
                  <a:close/>
                  <a:moveTo>
                    <a:pt x="5740400" y="5753100"/>
                  </a:moveTo>
                  <a:lnTo>
                    <a:pt x="596900" y="5753100"/>
                  </a:lnTo>
                  <a:lnTo>
                    <a:pt x="596900" y="609600"/>
                  </a:lnTo>
                  <a:lnTo>
                    <a:pt x="5740400" y="609600"/>
                  </a:lnTo>
                  <a:lnTo>
                    <a:pt x="5740400" y="5753100"/>
                  </a:lnTo>
                  <a:close/>
                </a:path>
              </a:pathLst>
            </a:custGeom>
            <a:blipFill>
              <a:blip r:embed="rId5"/>
              <a:stretch>
                <a:fillRect l="-3504" t="0" r="-1501" b="-500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593184" y="2412736"/>
            <a:ext cx="7101632" cy="1361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372"/>
              </a:lnSpc>
              <a:spcBef>
                <a:spcPct val="0"/>
              </a:spcBef>
            </a:pPr>
            <a:r>
              <a:rPr lang="en-US" sz="9878">
                <a:solidFill>
                  <a:srgbClr val="FFFFFF"/>
                </a:solidFill>
                <a:latin typeface="Open Sans Bold"/>
              </a:rPr>
              <a:t>EUROPE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41566" y="1539129"/>
            <a:ext cx="6804868" cy="60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17"/>
              </a:lnSpc>
              <a:spcBef>
                <a:spcPct val="0"/>
              </a:spcBef>
            </a:pPr>
            <a:r>
              <a:rPr lang="en-US" sz="4492">
                <a:solidFill>
                  <a:srgbClr val="FFFFFF"/>
                </a:solidFill>
                <a:latin typeface="Open Sans Bold"/>
              </a:rPr>
              <a:t>Comms</a:t>
            </a:r>
          </a:p>
        </p:txBody>
      </p:sp>
      <p:grpSp>
        <p:nvGrpSpPr>
          <p:cNvPr name="Group 12" id="12"/>
          <p:cNvGrpSpPr/>
          <p:nvPr/>
        </p:nvGrpSpPr>
        <p:grpSpPr>
          <a:xfrm rot="3220800">
            <a:off x="1832778" y="8140321"/>
            <a:ext cx="4102130" cy="2416491"/>
            <a:chOff x="0" y="0"/>
            <a:chExt cx="4101840" cy="24163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101719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1719">
                  <a:moveTo>
                    <a:pt x="837311" y="2416302"/>
                  </a:moveTo>
                  <a:cubicBezTo>
                    <a:pt x="804418" y="2194433"/>
                    <a:pt x="771398" y="1982089"/>
                    <a:pt x="743204" y="1765046"/>
                  </a:cubicBezTo>
                  <a:cubicBezTo>
                    <a:pt x="729107" y="1675384"/>
                    <a:pt x="729107" y="1585722"/>
                    <a:pt x="719709" y="1496060"/>
                  </a:cubicBezTo>
                  <a:cubicBezTo>
                    <a:pt x="719709" y="1481963"/>
                    <a:pt x="710311" y="1463040"/>
                    <a:pt x="696214" y="1458341"/>
                  </a:cubicBezTo>
                  <a:cubicBezTo>
                    <a:pt x="691515" y="1453642"/>
                    <a:pt x="668020" y="1463040"/>
                    <a:pt x="658622" y="1472438"/>
                  </a:cubicBezTo>
                  <a:cubicBezTo>
                    <a:pt x="536321" y="1590421"/>
                    <a:pt x="367030" y="1618742"/>
                    <a:pt x="221107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592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428" y="94361"/>
                    <a:pt x="1759331" y="127381"/>
                  </a:cubicBezTo>
                  <a:cubicBezTo>
                    <a:pt x="1773428" y="127381"/>
                    <a:pt x="1792224" y="141478"/>
                    <a:pt x="1806321" y="146304"/>
                  </a:cubicBezTo>
                  <a:cubicBezTo>
                    <a:pt x="1801622" y="160401"/>
                    <a:pt x="1796923" y="179324"/>
                    <a:pt x="1787525" y="193548"/>
                  </a:cubicBezTo>
                  <a:cubicBezTo>
                    <a:pt x="1674622" y="311531"/>
                    <a:pt x="1646428" y="481457"/>
                    <a:pt x="1716913" y="623062"/>
                  </a:cubicBezTo>
                  <a:cubicBezTo>
                    <a:pt x="1792224" y="769366"/>
                    <a:pt x="1942719" y="844931"/>
                    <a:pt x="2107311" y="826008"/>
                  </a:cubicBezTo>
                  <a:cubicBezTo>
                    <a:pt x="2257806" y="802386"/>
                    <a:pt x="2384806" y="684403"/>
                    <a:pt x="2417826" y="524002"/>
                  </a:cubicBezTo>
                  <a:cubicBezTo>
                    <a:pt x="2441321" y="396621"/>
                    <a:pt x="2403729" y="283337"/>
                    <a:pt x="2309622" y="184150"/>
                  </a:cubicBezTo>
                  <a:cubicBezTo>
                    <a:pt x="2300224" y="174752"/>
                    <a:pt x="2290826" y="155829"/>
                    <a:pt x="2295525" y="151130"/>
                  </a:cubicBezTo>
                  <a:cubicBezTo>
                    <a:pt x="2300224" y="137033"/>
                    <a:pt x="2319020" y="127508"/>
                    <a:pt x="2333117" y="127508"/>
                  </a:cubicBezTo>
                  <a:cubicBezTo>
                    <a:pt x="2483612" y="108585"/>
                    <a:pt x="2638933" y="99187"/>
                    <a:pt x="2789428" y="80264"/>
                  </a:cubicBezTo>
                  <a:cubicBezTo>
                    <a:pt x="2944622" y="61341"/>
                    <a:pt x="3095244" y="33020"/>
                    <a:pt x="3250438" y="4699"/>
                  </a:cubicBezTo>
                  <a:cubicBezTo>
                    <a:pt x="3259836" y="37719"/>
                    <a:pt x="3269234" y="75438"/>
                    <a:pt x="3278632" y="117983"/>
                  </a:cubicBezTo>
                  <a:cubicBezTo>
                    <a:pt x="3330321" y="382270"/>
                    <a:pt x="3368040" y="651256"/>
                    <a:pt x="3382137" y="924941"/>
                  </a:cubicBezTo>
                  <a:cubicBezTo>
                    <a:pt x="3382137" y="934339"/>
                    <a:pt x="3391535" y="957961"/>
                    <a:pt x="3400933" y="957961"/>
                  </a:cubicBezTo>
                  <a:cubicBezTo>
                    <a:pt x="3410331" y="962660"/>
                    <a:pt x="3429127" y="953262"/>
                    <a:pt x="3443224" y="943864"/>
                  </a:cubicBezTo>
                  <a:cubicBezTo>
                    <a:pt x="3556127" y="839978"/>
                    <a:pt x="3687826" y="802259"/>
                    <a:pt x="3838321" y="858901"/>
                  </a:cubicBezTo>
                  <a:cubicBezTo>
                    <a:pt x="3984117" y="910844"/>
                    <a:pt x="4064127" y="1028827"/>
                    <a:pt x="4082923" y="1184529"/>
                  </a:cubicBezTo>
                  <a:cubicBezTo>
                    <a:pt x="4101719" y="1368552"/>
                    <a:pt x="3946525" y="1557401"/>
                    <a:pt x="3758311" y="1576197"/>
                  </a:cubicBezTo>
                  <a:cubicBezTo>
                    <a:pt x="3636010" y="1595120"/>
                    <a:pt x="3532505" y="1557274"/>
                    <a:pt x="3443097" y="1472311"/>
                  </a:cubicBezTo>
                  <a:cubicBezTo>
                    <a:pt x="3433699" y="1462913"/>
                    <a:pt x="3410204" y="1453388"/>
                    <a:pt x="3400806" y="1458214"/>
                  </a:cubicBezTo>
                  <a:cubicBezTo>
                    <a:pt x="3386709" y="1462913"/>
                    <a:pt x="3382010" y="1486535"/>
                    <a:pt x="3377311" y="1500632"/>
                  </a:cubicBezTo>
                  <a:cubicBezTo>
                    <a:pt x="3363214" y="1797939"/>
                    <a:pt x="3320923" y="2095246"/>
                    <a:pt x="3259709" y="2387854"/>
                  </a:cubicBezTo>
                  <a:cubicBezTo>
                    <a:pt x="3259709" y="2397252"/>
                    <a:pt x="3255010" y="2401951"/>
                    <a:pt x="3250311" y="2416175"/>
                  </a:cubicBezTo>
                  <a:cubicBezTo>
                    <a:pt x="3170301" y="2402078"/>
                    <a:pt x="3095117" y="2383155"/>
                    <a:pt x="3015107" y="2373757"/>
                  </a:cubicBezTo>
                  <a:cubicBezTo>
                    <a:pt x="2794000" y="2345436"/>
                    <a:pt x="2568194" y="2317115"/>
                    <a:pt x="2342388" y="2293493"/>
                  </a:cubicBezTo>
                  <a:cubicBezTo>
                    <a:pt x="2328291" y="2288794"/>
                    <a:pt x="2309495" y="2279396"/>
                    <a:pt x="2295398" y="2269871"/>
                  </a:cubicBezTo>
                  <a:cubicBezTo>
                    <a:pt x="2300097" y="2255774"/>
                    <a:pt x="2304796" y="2236851"/>
                    <a:pt x="2314194" y="2222627"/>
                  </a:cubicBezTo>
                  <a:cubicBezTo>
                    <a:pt x="2459990" y="2071624"/>
                    <a:pt x="2459990" y="1840357"/>
                    <a:pt x="2314194" y="1698752"/>
                  </a:cubicBezTo>
                  <a:cubicBezTo>
                    <a:pt x="2168398" y="1552448"/>
                    <a:pt x="1933194" y="1552448"/>
                    <a:pt x="1787398" y="1698752"/>
                  </a:cubicBezTo>
                  <a:cubicBezTo>
                    <a:pt x="1641602" y="1845056"/>
                    <a:pt x="1641602" y="2071624"/>
                    <a:pt x="1787398" y="2222627"/>
                  </a:cubicBezTo>
                  <a:cubicBezTo>
                    <a:pt x="1796796" y="2236724"/>
                    <a:pt x="1806194" y="2255647"/>
                    <a:pt x="1806194" y="2269871"/>
                  </a:cubicBezTo>
                  <a:cubicBezTo>
                    <a:pt x="1806194" y="2279269"/>
                    <a:pt x="1778000" y="2288794"/>
                    <a:pt x="1763903" y="2293493"/>
                  </a:cubicBezTo>
                  <a:cubicBezTo>
                    <a:pt x="1472311" y="2307590"/>
                    <a:pt x="1180592" y="2345436"/>
                    <a:pt x="889000" y="2411476"/>
                  </a:cubicBezTo>
                  <a:cubicBezTo>
                    <a:pt x="879602" y="2411476"/>
                    <a:pt x="865505" y="2411476"/>
                    <a:pt x="837311" y="2416175"/>
                  </a:cubicBezTo>
                  <a:close/>
                </a:path>
              </a:pathLst>
            </a:custGeom>
            <a:solidFill>
              <a:srgbClr val="039BE5"/>
            </a:solidFill>
          </p:spPr>
        </p:sp>
      </p:grpSp>
      <p:grpSp>
        <p:nvGrpSpPr>
          <p:cNvPr name="Group 14" id="14"/>
          <p:cNvGrpSpPr/>
          <p:nvPr/>
        </p:nvGrpSpPr>
        <p:grpSpPr>
          <a:xfrm rot="8620800">
            <a:off x="12672371" y="8140321"/>
            <a:ext cx="4105730" cy="2416491"/>
            <a:chOff x="0" y="0"/>
            <a:chExt cx="4105440" cy="24163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105402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5402">
                  <a:moveTo>
                    <a:pt x="838073" y="2416302"/>
                  </a:moveTo>
                  <a:cubicBezTo>
                    <a:pt x="805053" y="2194433"/>
                    <a:pt x="772160" y="1982089"/>
                    <a:pt x="743966" y="1765046"/>
                  </a:cubicBezTo>
                  <a:cubicBezTo>
                    <a:pt x="729869" y="1675384"/>
                    <a:pt x="729869" y="1585722"/>
                    <a:pt x="720471" y="1496060"/>
                  </a:cubicBezTo>
                  <a:cubicBezTo>
                    <a:pt x="720471" y="1481963"/>
                    <a:pt x="711073" y="1463040"/>
                    <a:pt x="696976" y="1458341"/>
                  </a:cubicBezTo>
                  <a:cubicBezTo>
                    <a:pt x="692277" y="1453642"/>
                    <a:pt x="668782" y="1463040"/>
                    <a:pt x="659257" y="1472438"/>
                  </a:cubicBezTo>
                  <a:cubicBezTo>
                    <a:pt x="536829" y="1590421"/>
                    <a:pt x="367411" y="1618742"/>
                    <a:pt x="221361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7117" y="995807"/>
                    <a:pt x="164846" y="868426"/>
                    <a:pt x="334264" y="840105"/>
                  </a:cubicBezTo>
                  <a:cubicBezTo>
                    <a:pt x="451993" y="816483"/>
                    <a:pt x="560197" y="854202"/>
                    <a:pt x="654431" y="939165"/>
                  </a:cubicBezTo>
                  <a:cubicBezTo>
                    <a:pt x="663829" y="948563"/>
                    <a:pt x="682625" y="953262"/>
                    <a:pt x="701548" y="962787"/>
                  </a:cubicBezTo>
                  <a:cubicBezTo>
                    <a:pt x="706247" y="943864"/>
                    <a:pt x="720344" y="929767"/>
                    <a:pt x="725043" y="910844"/>
                  </a:cubicBezTo>
                  <a:cubicBezTo>
                    <a:pt x="739140" y="613537"/>
                    <a:pt x="776859" y="316230"/>
                    <a:pt x="842772" y="28321"/>
                  </a:cubicBezTo>
                  <a:cubicBezTo>
                    <a:pt x="842772" y="18923"/>
                    <a:pt x="847471" y="14224"/>
                    <a:pt x="847471" y="0"/>
                  </a:cubicBezTo>
                  <a:cubicBezTo>
                    <a:pt x="913384" y="14097"/>
                    <a:pt x="974598" y="28321"/>
                    <a:pt x="1040511" y="37719"/>
                  </a:cubicBezTo>
                  <a:cubicBezTo>
                    <a:pt x="1280668" y="66040"/>
                    <a:pt x="1520698" y="94361"/>
                    <a:pt x="1760855" y="127381"/>
                  </a:cubicBezTo>
                  <a:cubicBezTo>
                    <a:pt x="1774952" y="127381"/>
                    <a:pt x="1793875" y="141478"/>
                    <a:pt x="1807972" y="146304"/>
                  </a:cubicBezTo>
                  <a:cubicBezTo>
                    <a:pt x="1803273" y="160401"/>
                    <a:pt x="1798574" y="179324"/>
                    <a:pt x="1789176" y="193548"/>
                  </a:cubicBezTo>
                  <a:cubicBezTo>
                    <a:pt x="1676146" y="311531"/>
                    <a:pt x="1647952" y="481457"/>
                    <a:pt x="1718564" y="623062"/>
                  </a:cubicBezTo>
                  <a:cubicBezTo>
                    <a:pt x="1793875" y="769366"/>
                    <a:pt x="1944497" y="844931"/>
                    <a:pt x="2109343" y="826008"/>
                  </a:cubicBezTo>
                  <a:cubicBezTo>
                    <a:pt x="2259965" y="802386"/>
                    <a:pt x="2387092" y="684403"/>
                    <a:pt x="2420112" y="524002"/>
                  </a:cubicBezTo>
                  <a:cubicBezTo>
                    <a:pt x="2443607" y="396621"/>
                    <a:pt x="2406015" y="283337"/>
                    <a:pt x="2311781" y="184150"/>
                  </a:cubicBezTo>
                  <a:cubicBezTo>
                    <a:pt x="2302383" y="174752"/>
                    <a:pt x="2292985" y="155829"/>
                    <a:pt x="2297684" y="151130"/>
                  </a:cubicBezTo>
                  <a:cubicBezTo>
                    <a:pt x="2302383" y="137033"/>
                    <a:pt x="2321179" y="127508"/>
                    <a:pt x="2335403" y="127508"/>
                  </a:cubicBezTo>
                  <a:cubicBezTo>
                    <a:pt x="2486025" y="108585"/>
                    <a:pt x="2641473" y="99187"/>
                    <a:pt x="2792095" y="80264"/>
                  </a:cubicBezTo>
                  <a:cubicBezTo>
                    <a:pt x="2947416" y="61341"/>
                    <a:pt x="3098165" y="33020"/>
                    <a:pt x="3253486" y="4699"/>
                  </a:cubicBezTo>
                  <a:cubicBezTo>
                    <a:pt x="3262884" y="37719"/>
                    <a:pt x="3272282" y="75438"/>
                    <a:pt x="3281680" y="117983"/>
                  </a:cubicBezTo>
                  <a:cubicBezTo>
                    <a:pt x="3333496" y="382270"/>
                    <a:pt x="3371088" y="651256"/>
                    <a:pt x="3385312" y="924941"/>
                  </a:cubicBezTo>
                  <a:cubicBezTo>
                    <a:pt x="3385312" y="934339"/>
                    <a:pt x="3394710" y="957961"/>
                    <a:pt x="3404108" y="957961"/>
                  </a:cubicBezTo>
                  <a:cubicBezTo>
                    <a:pt x="3413506" y="962660"/>
                    <a:pt x="3432302" y="953262"/>
                    <a:pt x="3446526" y="943864"/>
                  </a:cubicBezTo>
                  <a:cubicBezTo>
                    <a:pt x="3559556" y="839978"/>
                    <a:pt x="3691382" y="802259"/>
                    <a:pt x="3842004" y="858901"/>
                  </a:cubicBezTo>
                  <a:cubicBezTo>
                    <a:pt x="3987800" y="910844"/>
                    <a:pt x="4067810" y="1028827"/>
                    <a:pt x="4086606" y="1184529"/>
                  </a:cubicBezTo>
                  <a:cubicBezTo>
                    <a:pt x="4105402" y="1368552"/>
                    <a:pt x="3950081" y="1557401"/>
                    <a:pt x="3761740" y="1576197"/>
                  </a:cubicBezTo>
                  <a:cubicBezTo>
                    <a:pt x="3639312" y="1595120"/>
                    <a:pt x="3535807" y="1557274"/>
                    <a:pt x="3446272" y="1472311"/>
                  </a:cubicBezTo>
                  <a:cubicBezTo>
                    <a:pt x="3436874" y="1462913"/>
                    <a:pt x="3413252" y="1453388"/>
                    <a:pt x="3403854" y="1458214"/>
                  </a:cubicBezTo>
                  <a:cubicBezTo>
                    <a:pt x="3389757" y="1462913"/>
                    <a:pt x="3385058" y="1486535"/>
                    <a:pt x="3380359" y="1500632"/>
                  </a:cubicBezTo>
                  <a:cubicBezTo>
                    <a:pt x="3366262" y="1797939"/>
                    <a:pt x="3323844" y="2095246"/>
                    <a:pt x="3262630" y="2387854"/>
                  </a:cubicBezTo>
                  <a:cubicBezTo>
                    <a:pt x="3262630" y="2397252"/>
                    <a:pt x="3257931" y="2401951"/>
                    <a:pt x="3253232" y="2416175"/>
                  </a:cubicBezTo>
                  <a:cubicBezTo>
                    <a:pt x="3173222" y="2402078"/>
                    <a:pt x="3097911" y="2383155"/>
                    <a:pt x="3017774" y="2373757"/>
                  </a:cubicBezTo>
                  <a:cubicBezTo>
                    <a:pt x="2796540" y="2345436"/>
                    <a:pt x="2570480" y="2317115"/>
                    <a:pt x="2344547" y="2293493"/>
                  </a:cubicBezTo>
                  <a:cubicBezTo>
                    <a:pt x="2330450" y="2288794"/>
                    <a:pt x="2311527" y="2279396"/>
                    <a:pt x="2297430" y="2269871"/>
                  </a:cubicBezTo>
                  <a:cubicBezTo>
                    <a:pt x="2302129" y="2255774"/>
                    <a:pt x="2306828" y="2236851"/>
                    <a:pt x="2316226" y="2222627"/>
                  </a:cubicBezTo>
                  <a:cubicBezTo>
                    <a:pt x="2462149" y="2071624"/>
                    <a:pt x="2462149" y="1840357"/>
                    <a:pt x="2316226" y="1698752"/>
                  </a:cubicBezTo>
                  <a:cubicBezTo>
                    <a:pt x="2170303" y="1552448"/>
                    <a:pt x="1934845" y="1552448"/>
                    <a:pt x="1788922" y="1698752"/>
                  </a:cubicBezTo>
                  <a:cubicBezTo>
                    <a:pt x="1642999" y="1845056"/>
                    <a:pt x="1642999" y="2071624"/>
                    <a:pt x="1788922" y="2222627"/>
                  </a:cubicBezTo>
                  <a:cubicBezTo>
                    <a:pt x="1798320" y="2236724"/>
                    <a:pt x="1807718" y="2255647"/>
                    <a:pt x="1807718" y="2269871"/>
                  </a:cubicBezTo>
                  <a:cubicBezTo>
                    <a:pt x="1807718" y="2279269"/>
                    <a:pt x="1779524" y="2288794"/>
                    <a:pt x="1765300" y="2293493"/>
                  </a:cubicBezTo>
                  <a:cubicBezTo>
                    <a:pt x="1473454" y="2307590"/>
                    <a:pt x="1181481" y="2345436"/>
                    <a:pt x="889635" y="2411476"/>
                  </a:cubicBezTo>
                  <a:cubicBezTo>
                    <a:pt x="880237" y="2411476"/>
                    <a:pt x="866140" y="2411476"/>
                    <a:pt x="837819" y="2416175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name="Group 16" id="16"/>
          <p:cNvGrpSpPr/>
          <p:nvPr/>
        </p:nvGrpSpPr>
        <p:grpSpPr>
          <a:xfrm rot="8620800">
            <a:off x="-780154" y="47612"/>
            <a:ext cx="4102130" cy="2416491"/>
            <a:chOff x="0" y="0"/>
            <a:chExt cx="4101840" cy="24163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4101719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1719">
                  <a:moveTo>
                    <a:pt x="837311" y="2416302"/>
                  </a:moveTo>
                  <a:cubicBezTo>
                    <a:pt x="804418" y="2194433"/>
                    <a:pt x="771398" y="1982089"/>
                    <a:pt x="743204" y="1765046"/>
                  </a:cubicBezTo>
                  <a:cubicBezTo>
                    <a:pt x="729107" y="1675384"/>
                    <a:pt x="729107" y="1585722"/>
                    <a:pt x="719709" y="1496060"/>
                  </a:cubicBezTo>
                  <a:cubicBezTo>
                    <a:pt x="719709" y="1481963"/>
                    <a:pt x="710311" y="1463040"/>
                    <a:pt x="696214" y="1458341"/>
                  </a:cubicBezTo>
                  <a:cubicBezTo>
                    <a:pt x="691515" y="1453642"/>
                    <a:pt x="668020" y="1463040"/>
                    <a:pt x="658622" y="1472438"/>
                  </a:cubicBezTo>
                  <a:cubicBezTo>
                    <a:pt x="536321" y="1590421"/>
                    <a:pt x="367030" y="1618742"/>
                    <a:pt x="221107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592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428" y="94361"/>
                    <a:pt x="1759331" y="127381"/>
                  </a:cubicBezTo>
                  <a:cubicBezTo>
                    <a:pt x="1773428" y="127381"/>
                    <a:pt x="1792224" y="141478"/>
                    <a:pt x="1806321" y="146304"/>
                  </a:cubicBezTo>
                  <a:cubicBezTo>
                    <a:pt x="1801622" y="160401"/>
                    <a:pt x="1796923" y="179324"/>
                    <a:pt x="1787525" y="193548"/>
                  </a:cubicBezTo>
                  <a:cubicBezTo>
                    <a:pt x="1674622" y="311531"/>
                    <a:pt x="1646428" y="481457"/>
                    <a:pt x="1716913" y="623062"/>
                  </a:cubicBezTo>
                  <a:cubicBezTo>
                    <a:pt x="1792224" y="769366"/>
                    <a:pt x="1942719" y="844931"/>
                    <a:pt x="2107311" y="826008"/>
                  </a:cubicBezTo>
                  <a:cubicBezTo>
                    <a:pt x="2257806" y="802386"/>
                    <a:pt x="2384806" y="684403"/>
                    <a:pt x="2417826" y="524002"/>
                  </a:cubicBezTo>
                  <a:cubicBezTo>
                    <a:pt x="2441321" y="396621"/>
                    <a:pt x="2403729" y="283337"/>
                    <a:pt x="2309622" y="184150"/>
                  </a:cubicBezTo>
                  <a:cubicBezTo>
                    <a:pt x="2300224" y="174752"/>
                    <a:pt x="2290826" y="155829"/>
                    <a:pt x="2295525" y="151130"/>
                  </a:cubicBezTo>
                  <a:cubicBezTo>
                    <a:pt x="2300224" y="137033"/>
                    <a:pt x="2319020" y="127508"/>
                    <a:pt x="2333117" y="127508"/>
                  </a:cubicBezTo>
                  <a:cubicBezTo>
                    <a:pt x="2483612" y="108585"/>
                    <a:pt x="2638933" y="99187"/>
                    <a:pt x="2789428" y="80264"/>
                  </a:cubicBezTo>
                  <a:cubicBezTo>
                    <a:pt x="2944622" y="61341"/>
                    <a:pt x="3095244" y="33020"/>
                    <a:pt x="3250438" y="4699"/>
                  </a:cubicBezTo>
                  <a:cubicBezTo>
                    <a:pt x="3259836" y="37719"/>
                    <a:pt x="3269234" y="75438"/>
                    <a:pt x="3278632" y="117983"/>
                  </a:cubicBezTo>
                  <a:cubicBezTo>
                    <a:pt x="3330321" y="382270"/>
                    <a:pt x="3368040" y="651256"/>
                    <a:pt x="3382137" y="924941"/>
                  </a:cubicBezTo>
                  <a:cubicBezTo>
                    <a:pt x="3382137" y="934339"/>
                    <a:pt x="3391535" y="957961"/>
                    <a:pt x="3400933" y="957961"/>
                  </a:cubicBezTo>
                  <a:cubicBezTo>
                    <a:pt x="3410331" y="962660"/>
                    <a:pt x="3429127" y="953262"/>
                    <a:pt x="3443224" y="943864"/>
                  </a:cubicBezTo>
                  <a:cubicBezTo>
                    <a:pt x="3556127" y="839978"/>
                    <a:pt x="3687826" y="802259"/>
                    <a:pt x="3838321" y="858901"/>
                  </a:cubicBezTo>
                  <a:cubicBezTo>
                    <a:pt x="3984117" y="910844"/>
                    <a:pt x="4064127" y="1028827"/>
                    <a:pt x="4082923" y="1184529"/>
                  </a:cubicBezTo>
                  <a:cubicBezTo>
                    <a:pt x="4101719" y="1368552"/>
                    <a:pt x="3946525" y="1557401"/>
                    <a:pt x="3758311" y="1576197"/>
                  </a:cubicBezTo>
                  <a:cubicBezTo>
                    <a:pt x="3636010" y="1595120"/>
                    <a:pt x="3532505" y="1557274"/>
                    <a:pt x="3443097" y="1472311"/>
                  </a:cubicBezTo>
                  <a:cubicBezTo>
                    <a:pt x="3433699" y="1462913"/>
                    <a:pt x="3410204" y="1453388"/>
                    <a:pt x="3400806" y="1458214"/>
                  </a:cubicBezTo>
                  <a:cubicBezTo>
                    <a:pt x="3386709" y="1462913"/>
                    <a:pt x="3382010" y="1486535"/>
                    <a:pt x="3377311" y="1500632"/>
                  </a:cubicBezTo>
                  <a:cubicBezTo>
                    <a:pt x="3363214" y="1797939"/>
                    <a:pt x="3320923" y="2095246"/>
                    <a:pt x="3259709" y="2387854"/>
                  </a:cubicBezTo>
                  <a:cubicBezTo>
                    <a:pt x="3259709" y="2397252"/>
                    <a:pt x="3255010" y="2401951"/>
                    <a:pt x="3250311" y="2416175"/>
                  </a:cubicBezTo>
                  <a:cubicBezTo>
                    <a:pt x="3170301" y="2402078"/>
                    <a:pt x="3095117" y="2383155"/>
                    <a:pt x="3015107" y="2373757"/>
                  </a:cubicBezTo>
                  <a:cubicBezTo>
                    <a:pt x="2794000" y="2345436"/>
                    <a:pt x="2568194" y="2317115"/>
                    <a:pt x="2342388" y="2293493"/>
                  </a:cubicBezTo>
                  <a:cubicBezTo>
                    <a:pt x="2328291" y="2288794"/>
                    <a:pt x="2309495" y="2279396"/>
                    <a:pt x="2295398" y="2269871"/>
                  </a:cubicBezTo>
                  <a:cubicBezTo>
                    <a:pt x="2300097" y="2255774"/>
                    <a:pt x="2304796" y="2236851"/>
                    <a:pt x="2314194" y="2222627"/>
                  </a:cubicBezTo>
                  <a:cubicBezTo>
                    <a:pt x="2459990" y="2071624"/>
                    <a:pt x="2459990" y="1840357"/>
                    <a:pt x="2314194" y="1698752"/>
                  </a:cubicBezTo>
                  <a:cubicBezTo>
                    <a:pt x="2168398" y="1552448"/>
                    <a:pt x="1933194" y="1552448"/>
                    <a:pt x="1787398" y="1698752"/>
                  </a:cubicBezTo>
                  <a:cubicBezTo>
                    <a:pt x="1641602" y="1845056"/>
                    <a:pt x="1641602" y="2071624"/>
                    <a:pt x="1787398" y="2222627"/>
                  </a:cubicBezTo>
                  <a:cubicBezTo>
                    <a:pt x="1796796" y="2236724"/>
                    <a:pt x="1806194" y="2255647"/>
                    <a:pt x="1806194" y="2269871"/>
                  </a:cubicBezTo>
                  <a:cubicBezTo>
                    <a:pt x="1806194" y="2279269"/>
                    <a:pt x="1778000" y="2288794"/>
                    <a:pt x="1763903" y="2293493"/>
                  </a:cubicBezTo>
                  <a:cubicBezTo>
                    <a:pt x="1472311" y="2307590"/>
                    <a:pt x="1180592" y="2345436"/>
                    <a:pt x="889000" y="2411476"/>
                  </a:cubicBezTo>
                  <a:cubicBezTo>
                    <a:pt x="879602" y="2411476"/>
                    <a:pt x="865505" y="2411476"/>
                    <a:pt x="837311" y="2416175"/>
                  </a:cubicBezTo>
                  <a:close/>
                </a:path>
              </a:pathLst>
            </a:custGeom>
            <a:solidFill>
              <a:srgbClr val="E8C225"/>
            </a:solidFill>
          </p:spPr>
        </p:sp>
      </p:grpSp>
      <p:grpSp>
        <p:nvGrpSpPr>
          <p:cNvPr name="Group 18" id="18"/>
          <p:cNvGrpSpPr/>
          <p:nvPr/>
        </p:nvGrpSpPr>
        <p:grpSpPr>
          <a:xfrm rot="3220800">
            <a:off x="15207875" y="47612"/>
            <a:ext cx="4102850" cy="2416491"/>
            <a:chOff x="0" y="0"/>
            <a:chExt cx="4102560" cy="24163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4102354" cy="2416302"/>
            </a:xfrm>
            <a:custGeom>
              <a:avLst/>
              <a:gdLst/>
              <a:ahLst/>
              <a:cxnLst/>
              <a:rect r="r" b="b" t="t" l="l"/>
              <a:pathLst>
                <a:path h="2416302" w="4102354">
                  <a:moveTo>
                    <a:pt x="837438" y="2416302"/>
                  </a:moveTo>
                  <a:cubicBezTo>
                    <a:pt x="804545" y="2194433"/>
                    <a:pt x="771525" y="1982089"/>
                    <a:pt x="743331" y="1765046"/>
                  </a:cubicBezTo>
                  <a:cubicBezTo>
                    <a:pt x="729234" y="1675384"/>
                    <a:pt x="729234" y="1585722"/>
                    <a:pt x="719836" y="1496060"/>
                  </a:cubicBezTo>
                  <a:cubicBezTo>
                    <a:pt x="719836" y="1481963"/>
                    <a:pt x="710438" y="1463040"/>
                    <a:pt x="696341" y="1458341"/>
                  </a:cubicBezTo>
                  <a:cubicBezTo>
                    <a:pt x="691642" y="1453642"/>
                    <a:pt x="668147" y="1463040"/>
                    <a:pt x="658749" y="1472438"/>
                  </a:cubicBezTo>
                  <a:cubicBezTo>
                    <a:pt x="536448" y="1590421"/>
                    <a:pt x="367030" y="1618742"/>
                    <a:pt x="221234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719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555" y="94361"/>
                    <a:pt x="1759458" y="127381"/>
                  </a:cubicBezTo>
                  <a:cubicBezTo>
                    <a:pt x="1773555" y="127381"/>
                    <a:pt x="1792351" y="141478"/>
                    <a:pt x="1806448" y="146304"/>
                  </a:cubicBezTo>
                  <a:cubicBezTo>
                    <a:pt x="1801749" y="160401"/>
                    <a:pt x="1797050" y="179324"/>
                    <a:pt x="1787652" y="193548"/>
                  </a:cubicBezTo>
                  <a:cubicBezTo>
                    <a:pt x="1674749" y="311531"/>
                    <a:pt x="1646555" y="481457"/>
                    <a:pt x="1717040" y="623062"/>
                  </a:cubicBezTo>
                  <a:cubicBezTo>
                    <a:pt x="1792351" y="769366"/>
                    <a:pt x="1942846" y="844931"/>
                    <a:pt x="2107565" y="826008"/>
                  </a:cubicBezTo>
                  <a:cubicBezTo>
                    <a:pt x="2258060" y="802386"/>
                    <a:pt x="2385187" y="684403"/>
                    <a:pt x="2418080" y="524002"/>
                  </a:cubicBezTo>
                  <a:cubicBezTo>
                    <a:pt x="2441575" y="396621"/>
                    <a:pt x="2403983" y="283337"/>
                    <a:pt x="2309876" y="184150"/>
                  </a:cubicBezTo>
                  <a:cubicBezTo>
                    <a:pt x="2300478" y="174752"/>
                    <a:pt x="2291080" y="155829"/>
                    <a:pt x="2295779" y="151130"/>
                  </a:cubicBezTo>
                  <a:cubicBezTo>
                    <a:pt x="2300478" y="137033"/>
                    <a:pt x="2319274" y="127508"/>
                    <a:pt x="2333371" y="127508"/>
                  </a:cubicBezTo>
                  <a:cubicBezTo>
                    <a:pt x="2483866" y="108585"/>
                    <a:pt x="2639187" y="99187"/>
                    <a:pt x="2789682" y="80264"/>
                  </a:cubicBezTo>
                  <a:cubicBezTo>
                    <a:pt x="2945130" y="61341"/>
                    <a:pt x="3095752" y="33020"/>
                    <a:pt x="3250946" y="4699"/>
                  </a:cubicBezTo>
                  <a:cubicBezTo>
                    <a:pt x="3260344" y="37719"/>
                    <a:pt x="3269742" y="75438"/>
                    <a:pt x="3279140" y="117983"/>
                  </a:cubicBezTo>
                  <a:cubicBezTo>
                    <a:pt x="3330829" y="382270"/>
                    <a:pt x="3368548" y="651256"/>
                    <a:pt x="3382645" y="924941"/>
                  </a:cubicBezTo>
                  <a:cubicBezTo>
                    <a:pt x="3382645" y="934339"/>
                    <a:pt x="3392043" y="957961"/>
                    <a:pt x="3401441" y="957961"/>
                  </a:cubicBezTo>
                  <a:cubicBezTo>
                    <a:pt x="3410839" y="962660"/>
                    <a:pt x="3429635" y="953262"/>
                    <a:pt x="3443732" y="943864"/>
                  </a:cubicBezTo>
                  <a:cubicBezTo>
                    <a:pt x="3556635" y="839978"/>
                    <a:pt x="3688334" y="802259"/>
                    <a:pt x="3838956" y="858901"/>
                  </a:cubicBezTo>
                  <a:cubicBezTo>
                    <a:pt x="3984752" y="910844"/>
                    <a:pt x="4064762" y="1028827"/>
                    <a:pt x="4083558" y="1184529"/>
                  </a:cubicBezTo>
                  <a:cubicBezTo>
                    <a:pt x="4102354" y="1368552"/>
                    <a:pt x="3947160" y="1557401"/>
                    <a:pt x="3758946" y="1576197"/>
                  </a:cubicBezTo>
                  <a:cubicBezTo>
                    <a:pt x="3636645" y="1595120"/>
                    <a:pt x="3533140" y="1557274"/>
                    <a:pt x="3443732" y="1472311"/>
                  </a:cubicBezTo>
                  <a:cubicBezTo>
                    <a:pt x="3434334" y="1462913"/>
                    <a:pt x="3410839" y="1453388"/>
                    <a:pt x="3401441" y="1458214"/>
                  </a:cubicBezTo>
                  <a:cubicBezTo>
                    <a:pt x="3387344" y="1462913"/>
                    <a:pt x="3382645" y="1486535"/>
                    <a:pt x="3377946" y="1500632"/>
                  </a:cubicBezTo>
                  <a:cubicBezTo>
                    <a:pt x="3363849" y="1797939"/>
                    <a:pt x="3321431" y="2095246"/>
                    <a:pt x="3260344" y="2387854"/>
                  </a:cubicBezTo>
                  <a:cubicBezTo>
                    <a:pt x="3260344" y="2397252"/>
                    <a:pt x="3255645" y="2401951"/>
                    <a:pt x="3250946" y="2416175"/>
                  </a:cubicBezTo>
                  <a:cubicBezTo>
                    <a:pt x="3170936" y="2402078"/>
                    <a:pt x="3095752" y="2383155"/>
                    <a:pt x="3015742" y="2373757"/>
                  </a:cubicBezTo>
                  <a:cubicBezTo>
                    <a:pt x="2794635" y="2345436"/>
                    <a:pt x="2568829" y="2317115"/>
                    <a:pt x="2343023" y="2293493"/>
                  </a:cubicBezTo>
                  <a:cubicBezTo>
                    <a:pt x="2328926" y="2288794"/>
                    <a:pt x="2310130" y="2279396"/>
                    <a:pt x="2296033" y="2269871"/>
                  </a:cubicBezTo>
                  <a:cubicBezTo>
                    <a:pt x="2300732" y="2255774"/>
                    <a:pt x="2305431" y="2236851"/>
                    <a:pt x="2314829" y="2222627"/>
                  </a:cubicBezTo>
                  <a:cubicBezTo>
                    <a:pt x="2460625" y="2071624"/>
                    <a:pt x="2460625" y="1840357"/>
                    <a:pt x="2314829" y="1698752"/>
                  </a:cubicBezTo>
                  <a:cubicBezTo>
                    <a:pt x="2169033" y="1552448"/>
                    <a:pt x="1933702" y="1552448"/>
                    <a:pt x="1787906" y="1698752"/>
                  </a:cubicBezTo>
                  <a:cubicBezTo>
                    <a:pt x="1642110" y="1845056"/>
                    <a:pt x="1642110" y="2071624"/>
                    <a:pt x="1787906" y="2222627"/>
                  </a:cubicBezTo>
                  <a:cubicBezTo>
                    <a:pt x="1797304" y="2236724"/>
                    <a:pt x="1806702" y="2255647"/>
                    <a:pt x="1806702" y="2269871"/>
                  </a:cubicBezTo>
                  <a:cubicBezTo>
                    <a:pt x="1806702" y="2279269"/>
                    <a:pt x="1778508" y="2288794"/>
                    <a:pt x="1764411" y="2293493"/>
                  </a:cubicBezTo>
                  <a:cubicBezTo>
                    <a:pt x="1472692" y="2307590"/>
                    <a:pt x="1180973" y="2345436"/>
                    <a:pt x="889381" y="2411476"/>
                  </a:cubicBezTo>
                  <a:cubicBezTo>
                    <a:pt x="879983" y="2411476"/>
                    <a:pt x="865886" y="2411476"/>
                    <a:pt x="837692" y="2416175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6892183" y="-5160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7"/>
                </a:lnTo>
                <a:lnTo>
                  <a:pt x="0" y="12610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668" y="1391267"/>
            <a:ext cx="8109537" cy="8106576"/>
            <a:chOff x="0" y="0"/>
            <a:chExt cx="10812716" cy="10808768"/>
          </a:xfrm>
        </p:grpSpPr>
        <p:grpSp>
          <p:nvGrpSpPr>
            <p:cNvPr name="Group 3" id="3"/>
            <p:cNvGrpSpPr/>
            <p:nvPr/>
          </p:nvGrpSpPr>
          <p:grpSpPr>
            <a:xfrm rot="3220800">
              <a:off x="3008342" y="1546639"/>
              <a:ext cx="5469506" cy="3221987"/>
              <a:chOff x="0" y="0"/>
              <a:chExt cx="4101840" cy="241632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4101719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1719">
                    <a:moveTo>
                      <a:pt x="837311" y="2416302"/>
                    </a:moveTo>
                    <a:cubicBezTo>
                      <a:pt x="804418" y="2194433"/>
                      <a:pt x="771398" y="1982089"/>
                      <a:pt x="743204" y="1765046"/>
                    </a:cubicBezTo>
                    <a:cubicBezTo>
                      <a:pt x="729107" y="1675384"/>
                      <a:pt x="729107" y="1585722"/>
                      <a:pt x="719709" y="1496060"/>
                    </a:cubicBezTo>
                    <a:cubicBezTo>
                      <a:pt x="719709" y="1481963"/>
                      <a:pt x="710311" y="1463040"/>
                      <a:pt x="696214" y="1458341"/>
                    </a:cubicBezTo>
                    <a:cubicBezTo>
                      <a:pt x="691515" y="1453642"/>
                      <a:pt x="668020" y="1463040"/>
                      <a:pt x="658622" y="1472438"/>
                    </a:cubicBezTo>
                    <a:cubicBezTo>
                      <a:pt x="536321" y="1590421"/>
                      <a:pt x="367030" y="1618742"/>
                      <a:pt x="221107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592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428" y="94361"/>
                      <a:pt x="1759331" y="127381"/>
                    </a:cubicBezTo>
                    <a:cubicBezTo>
                      <a:pt x="1773428" y="127381"/>
                      <a:pt x="1792224" y="141478"/>
                      <a:pt x="1806321" y="146304"/>
                    </a:cubicBezTo>
                    <a:cubicBezTo>
                      <a:pt x="1801622" y="160401"/>
                      <a:pt x="1796923" y="179324"/>
                      <a:pt x="1787525" y="193548"/>
                    </a:cubicBezTo>
                    <a:cubicBezTo>
                      <a:pt x="1674622" y="311531"/>
                      <a:pt x="1646428" y="481457"/>
                      <a:pt x="1716913" y="623062"/>
                    </a:cubicBezTo>
                    <a:cubicBezTo>
                      <a:pt x="1792224" y="769366"/>
                      <a:pt x="1942719" y="844931"/>
                      <a:pt x="2107311" y="826008"/>
                    </a:cubicBezTo>
                    <a:cubicBezTo>
                      <a:pt x="2257806" y="802386"/>
                      <a:pt x="2384806" y="684403"/>
                      <a:pt x="2417826" y="524002"/>
                    </a:cubicBezTo>
                    <a:cubicBezTo>
                      <a:pt x="2441321" y="396621"/>
                      <a:pt x="2403729" y="283337"/>
                      <a:pt x="2309622" y="184150"/>
                    </a:cubicBezTo>
                    <a:cubicBezTo>
                      <a:pt x="2300224" y="174752"/>
                      <a:pt x="2290826" y="155829"/>
                      <a:pt x="2295525" y="151130"/>
                    </a:cubicBezTo>
                    <a:cubicBezTo>
                      <a:pt x="2300224" y="137033"/>
                      <a:pt x="2319020" y="127508"/>
                      <a:pt x="2333117" y="127508"/>
                    </a:cubicBezTo>
                    <a:cubicBezTo>
                      <a:pt x="2483612" y="108585"/>
                      <a:pt x="2638933" y="99187"/>
                      <a:pt x="2789428" y="80264"/>
                    </a:cubicBezTo>
                    <a:cubicBezTo>
                      <a:pt x="2944622" y="61341"/>
                      <a:pt x="3095244" y="33020"/>
                      <a:pt x="3250438" y="4699"/>
                    </a:cubicBezTo>
                    <a:cubicBezTo>
                      <a:pt x="3259836" y="37719"/>
                      <a:pt x="3269234" y="75438"/>
                      <a:pt x="3278632" y="117983"/>
                    </a:cubicBezTo>
                    <a:cubicBezTo>
                      <a:pt x="3330321" y="382270"/>
                      <a:pt x="3368040" y="651256"/>
                      <a:pt x="3382137" y="924941"/>
                    </a:cubicBezTo>
                    <a:cubicBezTo>
                      <a:pt x="3382137" y="934339"/>
                      <a:pt x="3391535" y="957961"/>
                      <a:pt x="3400933" y="957961"/>
                    </a:cubicBezTo>
                    <a:cubicBezTo>
                      <a:pt x="3410331" y="962660"/>
                      <a:pt x="3429127" y="953262"/>
                      <a:pt x="3443224" y="943864"/>
                    </a:cubicBezTo>
                    <a:cubicBezTo>
                      <a:pt x="3556127" y="839978"/>
                      <a:pt x="3687826" y="802259"/>
                      <a:pt x="3838321" y="858901"/>
                    </a:cubicBezTo>
                    <a:cubicBezTo>
                      <a:pt x="3984117" y="910844"/>
                      <a:pt x="4064127" y="1028827"/>
                      <a:pt x="4082923" y="1184529"/>
                    </a:cubicBezTo>
                    <a:cubicBezTo>
                      <a:pt x="4101719" y="1368552"/>
                      <a:pt x="3946525" y="1557401"/>
                      <a:pt x="3758311" y="1576197"/>
                    </a:cubicBezTo>
                    <a:cubicBezTo>
                      <a:pt x="3636010" y="1595120"/>
                      <a:pt x="3532505" y="1557274"/>
                      <a:pt x="3443097" y="1472311"/>
                    </a:cubicBezTo>
                    <a:cubicBezTo>
                      <a:pt x="3433699" y="1462913"/>
                      <a:pt x="3410204" y="1453388"/>
                      <a:pt x="3400806" y="1458214"/>
                    </a:cubicBezTo>
                    <a:cubicBezTo>
                      <a:pt x="3386709" y="1462913"/>
                      <a:pt x="3382010" y="1486535"/>
                      <a:pt x="3377311" y="1500632"/>
                    </a:cubicBezTo>
                    <a:cubicBezTo>
                      <a:pt x="3363214" y="1797939"/>
                      <a:pt x="3320923" y="2095246"/>
                      <a:pt x="3259709" y="2387854"/>
                    </a:cubicBezTo>
                    <a:cubicBezTo>
                      <a:pt x="3259709" y="2397252"/>
                      <a:pt x="3255010" y="2401951"/>
                      <a:pt x="3250311" y="2416175"/>
                    </a:cubicBezTo>
                    <a:cubicBezTo>
                      <a:pt x="3170301" y="2402078"/>
                      <a:pt x="3095117" y="2383155"/>
                      <a:pt x="3015107" y="2373757"/>
                    </a:cubicBezTo>
                    <a:cubicBezTo>
                      <a:pt x="2794000" y="2345436"/>
                      <a:pt x="2568194" y="2317115"/>
                      <a:pt x="2342388" y="2293493"/>
                    </a:cubicBezTo>
                    <a:cubicBezTo>
                      <a:pt x="2328291" y="2288794"/>
                      <a:pt x="2309495" y="2279396"/>
                      <a:pt x="2295398" y="2269871"/>
                    </a:cubicBezTo>
                    <a:cubicBezTo>
                      <a:pt x="2300097" y="2255774"/>
                      <a:pt x="2304796" y="2236851"/>
                      <a:pt x="2314194" y="2222627"/>
                    </a:cubicBezTo>
                    <a:cubicBezTo>
                      <a:pt x="2459990" y="2071624"/>
                      <a:pt x="2459990" y="1840357"/>
                      <a:pt x="2314194" y="1698752"/>
                    </a:cubicBezTo>
                    <a:cubicBezTo>
                      <a:pt x="2168398" y="1552448"/>
                      <a:pt x="1933194" y="1552448"/>
                      <a:pt x="1787398" y="1698752"/>
                    </a:cubicBezTo>
                    <a:cubicBezTo>
                      <a:pt x="1641602" y="1845056"/>
                      <a:pt x="1641602" y="2071624"/>
                      <a:pt x="1787398" y="2222627"/>
                    </a:cubicBezTo>
                    <a:cubicBezTo>
                      <a:pt x="1796796" y="2236724"/>
                      <a:pt x="1806194" y="2255647"/>
                      <a:pt x="1806194" y="2269871"/>
                    </a:cubicBezTo>
                    <a:cubicBezTo>
                      <a:pt x="1806194" y="2279269"/>
                      <a:pt x="1778000" y="2288794"/>
                      <a:pt x="1763903" y="2293493"/>
                    </a:cubicBezTo>
                    <a:cubicBezTo>
                      <a:pt x="1472311" y="2307590"/>
                      <a:pt x="1180592" y="2345436"/>
                      <a:pt x="889000" y="2411476"/>
                    </a:cubicBezTo>
                    <a:cubicBezTo>
                      <a:pt x="879602" y="2411476"/>
                      <a:pt x="865505" y="2411476"/>
                      <a:pt x="837311" y="2416175"/>
                    </a:cubicBezTo>
                    <a:close/>
                  </a:path>
                </a:pathLst>
              </a:custGeom>
              <a:solidFill>
                <a:srgbClr val="039BE5"/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8620800">
              <a:off x="4915996" y="4135941"/>
              <a:ext cx="5474306" cy="3221987"/>
              <a:chOff x="0" y="0"/>
              <a:chExt cx="4105440" cy="241632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105402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5402">
                    <a:moveTo>
                      <a:pt x="838073" y="2416302"/>
                    </a:moveTo>
                    <a:cubicBezTo>
                      <a:pt x="805053" y="2194433"/>
                      <a:pt x="772160" y="1982089"/>
                      <a:pt x="743966" y="1765046"/>
                    </a:cubicBezTo>
                    <a:cubicBezTo>
                      <a:pt x="729869" y="1675384"/>
                      <a:pt x="729869" y="1585722"/>
                      <a:pt x="720471" y="1496060"/>
                    </a:cubicBezTo>
                    <a:cubicBezTo>
                      <a:pt x="720471" y="1481963"/>
                      <a:pt x="711073" y="1463040"/>
                      <a:pt x="696976" y="1458341"/>
                    </a:cubicBezTo>
                    <a:cubicBezTo>
                      <a:pt x="692277" y="1453642"/>
                      <a:pt x="668782" y="1463040"/>
                      <a:pt x="659257" y="1472438"/>
                    </a:cubicBezTo>
                    <a:cubicBezTo>
                      <a:pt x="536829" y="1590421"/>
                      <a:pt x="367411" y="1618742"/>
                      <a:pt x="221361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7117" y="995807"/>
                      <a:pt x="164846" y="868426"/>
                      <a:pt x="334264" y="840105"/>
                    </a:cubicBezTo>
                    <a:cubicBezTo>
                      <a:pt x="451993" y="816483"/>
                      <a:pt x="560197" y="854202"/>
                      <a:pt x="654431" y="939165"/>
                    </a:cubicBezTo>
                    <a:cubicBezTo>
                      <a:pt x="663829" y="948563"/>
                      <a:pt x="682625" y="953262"/>
                      <a:pt x="701548" y="962787"/>
                    </a:cubicBezTo>
                    <a:cubicBezTo>
                      <a:pt x="706247" y="943864"/>
                      <a:pt x="720344" y="929767"/>
                      <a:pt x="725043" y="910844"/>
                    </a:cubicBezTo>
                    <a:cubicBezTo>
                      <a:pt x="739140" y="613537"/>
                      <a:pt x="776859" y="316230"/>
                      <a:pt x="842772" y="28321"/>
                    </a:cubicBezTo>
                    <a:cubicBezTo>
                      <a:pt x="842772" y="18923"/>
                      <a:pt x="847471" y="14224"/>
                      <a:pt x="847471" y="0"/>
                    </a:cubicBezTo>
                    <a:cubicBezTo>
                      <a:pt x="913384" y="14097"/>
                      <a:pt x="974598" y="28321"/>
                      <a:pt x="1040511" y="37719"/>
                    </a:cubicBezTo>
                    <a:cubicBezTo>
                      <a:pt x="1280668" y="66040"/>
                      <a:pt x="1520698" y="94361"/>
                      <a:pt x="1760855" y="127381"/>
                    </a:cubicBezTo>
                    <a:cubicBezTo>
                      <a:pt x="1774952" y="127381"/>
                      <a:pt x="1793875" y="141478"/>
                      <a:pt x="1807972" y="146304"/>
                    </a:cubicBezTo>
                    <a:cubicBezTo>
                      <a:pt x="1803273" y="160401"/>
                      <a:pt x="1798574" y="179324"/>
                      <a:pt x="1789176" y="193548"/>
                    </a:cubicBezTo>
                    <a:cubicBezTo>
                      <a:pt x="1676146" y="311531"/>
                      <a:pt x="1647952" y="481457"/>
                      <a:pt x="1718564" y="623062"/>
                    </a:cubicBezTo>
                    <a:cubicBezTo>
                      <a:pt x="1793875" y="769366"/>
                      <a:pt x="1944497" y="844931"/>
                      <a:pt x="2109343" y="826008"/>
                    </a:cubicBezTo>
                    <a:cubicBezTo>
                      <a:pt x="2259965" y="802386"/>
                      <a:pt x="2387092" y="684403"/>
                      <a:pt x="2420112" y="524002"/>
                    </a:cubicBezTo>
                    <a:cubicBezTo>
                      <a:pt x="2443607" y="396621"/>
                      <a:pt x="2406015" y="283337"/>
                      <a:pt x="2311781" y="184150"/>
                    </a:cubicBezTo>
                    <a:cubicBezTo>
                      <a:pt x="2302383" y="174752"/>
                      <a:pt x="2292985" y="155829"/>
                      <a:pt x="2297684" y="151130"/>
                    </a:cubicBezTo>
                    <a:cubicBezTo>
                      <a:pt x="2302383" y="137033"/>
                      <a:pt x="2321179" y="127508"/>
                      <a:pt x="2335403" y="127508"/>
                    </a:cubicBezTo>
                    <a:cubicBezTo>
                      <a:pt x="2486025" y="108585"/>
                      <a:pt x="2641473" y="99187"/>
                      <a:pt x="2792095" y="80264"/>
                    </a:cubicBezTo>
                    <a:cubicBezTo>
                      <a:pt x="2947416" y="61341"/>
                      <a:pt x="3098165" y="33020"/>
                      <a:pt x="3253486" y="4699"/>
                    </a:cubicBezTo>
                    <a:cubicBezTo>
                      <a:pt x="3262884" y="37719"/>
                      <a:pt x="3272282" y="75438"/>
                      <a:pt x="3281680" y="117983"/>
                    </a:cubicBezTo>
                    <a:cubicBezTo>
                      <a:pt x="3333496" y="382270"/>
                      <a:pt x="3371088" y="651256"/>
                      <a:pt x="3385312" y="924941"/>
                    </a:cubicBezTo>
                    <a:cubicBezTo>
                      <a:pt x="3385312" y="934339"/>
                      <a:pt x="3394710" y="957961"/>
                      <a:pt x="3404108" y="957961"/>
                    </a:cubicBezTo>
                    <a:cubicBezTo>
                      <a:pt x="3413506" y="962660"/>
                      <a:pt x="3432302" y="953262"/>
                      <a:pt x="3446526" y="943864"/>
                    </a:cubicBezTo>
                    <a:cubicBezTo>
                      <a:pt x="3559556" y="839978"/>
                      <a:pt x="3691382" y="802259"/>
                      <a:pt x="3842004" y="858901"/>
                    </a:cubicBezTo>
                    <a:cubicBezTo>
                      <a:pt x="3987800" y="910844"/>
                      <a:pt x="4067810" y="1028827"/>
                      <a:pt x="4086606" y="1184529"/>
                    </a:cubicBezTo>
                    <a:cubicBezTo>
                      <a:pt x="4105402" y="1368552"/>
                      <a:pt x="3950081" y="1557401"/>
                      <a:pt x="3761740" y="1576197"/>
                    </a:cubicBezTo>
                    <a:cubicBezTo>
                      <a:pt x="3639312" y="1595120"/>
                      <a:pt x="3535807" y="1557274"/>
                      <a:pt x="3446272" y="1472311"/>
                    </a:cubicBezTo>
                    <a:cubicBezTo>
                      <a:pt x="3436874" y="1462913"/>
                      <a:pt x="3413252" y="1453388"/>
                      <a:pt x="3403854" y="1458214"/>
                    </a:cubicBezTo>
                    <a:cubicBezTo>
                      <a:pt x="3389757" y="1462913"/>
                      <a:pt x="3385058" y="1486535"/>
                      <a:pt x="3380359" y="1500632"/>
                    </a:cubicBezTo>
                    <a:cubicBezTo>
                      <a:pt x="3366262" y="1797939"/>
                      <a:pt x="3323844" y="2095246"/>
                      <a:pt x="3262630" y="2387854"/>
                    </a:cubicBezTo>
                    <a:cubicBezTo>
                      <a:pt x="3262630" y="2397252"/>
                      <a:pt x="3257931" y="2401951"/>
                      <a:pt x="3253232" y="2416175"/>
                    </a:cubicBezTo>
                    <a:cubicBezTo>
                      <a:pt x="3173222" y="2402078"/>
                      <a:pt x="3097911" y="2383155"/>
                      <a:pt x="3017774" y="2373757"/>
                    </a:cubicBezTo>
                    <a:cubicBezTo>
                      <a:pt x="2796540" y="2345436"/>
                      <a:pt x="2570480" y="2317115"/>
                      <a:pt x="2344547" y="2293493"/>
                    </a:cubicBezTo>
                    <a:cubicBezTo>
                      <a:pt x="2330450" y="2288794"/>
                      <a:pt x="2311527" y="2279396"/>
                      <a:pt x="2297430" y="2269871"/>
                    </a:cubicBezTo>
                    <a:cubicBezTo>
                      <a:pt x="2302129" y="2255774"/>
                      <a:pt x="2306828" y="2236851"/>
                      <a:pt x="2316226" y="2222627"/>
                    </a:cubicBezTo>
                    <a:cubicBezTo>
                      <a:pt x="2462149" y="2071624"/>
                      <a:pt x="2462149" y="1840357"/>
                      <a:pt x="2316226" y="1698752"/>
                    </a:cubicBezTo>
                    <a:cubicBezTo>
                      <a:pt x="2170303" y="1552448"/>
                      <a:pt x="1934845" y="1552448"/>
                      <a:pt x="1788922" y="1698752"/>
                    </a:cubicBezTo>
                    <a:cubicBezTo>
                      <a:pt x="1642999" y="1845056"/>
                      <a:pt x="1642999" y="2071624"/>
                      <a:pt x="1788922" y="2222627"/>
                    </a:cubicBezTo>
                    <a:cubicBezTo>
                      <a:pt x="1798320" y="2236724"/>
                      <a:pt x="1807718" y="2255647"/>
                      <a:pt x="1807718" y="2269871"/>
                    </a:cubicBezTo>
                    <a:cubicBezTo>
                      <a:pt x="1807718" y="2279269"/>
                      <a:pt x="1779524" y="2288794"/>
                      <a:pt x="1765300" y="2293493"/>
                    </a:cubicBezTo>
                    <a:cubicBezTo>
                      <a:pt x="1473454" y="2307590"/>
                      <a:pt x="1181481" y="2345436"/>
                      <a:pt x="889635" y="2411476"/>
                    </a:cubicBezTo>
                    <a:cubicBezTo>
                      <a:pt x="880237" y="2411476"/>
                      <a:pt x="866140" y="2411476"/>
                      <a:pt x="837819" y="2416175"/>
                    </a:cubicBezTo>
                    <a:close/>
                  </a:path>
                </a:pathLst>
              </a:custGeom>
              <a:solidFill>
                <a:srgbClr val="A1E44D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3220800">
              <a:off x="2330534" y="6039756"/>
              <a:ext cx="5470466" cy="3221987"/>
              <a:chOff x="0" y="0"/>
              <a:chExt cx="4102560" cy="241632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4102354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2354">
                    <a:moveTo>
                      <a:pt x="837438" y="2416302"/>
                    </a:moveTo>
                    <a:cubicBezTo>
                      <a:pt x="804545" y="2194433"/>
                      <a:pt x="771525" y="1982089"/>
                      <a:pt x="743331" y="1765046"/>
                    </a:cubicBezTo>
                    <a:cubicBezTo>
                      <a:pt x="729234" y="1675384"/>
                      <a:pt x="729234" y="1585722"/>
                      <a:pt x="719836" y="1496060"/>
                    </a:cubicBezTo>
                    <a:cubicBezTo>
                      <a:pt x="719836" y="1481963"/>
                      <a:pt x="710438" y="1463040"/>
                      <a:pt x="696341" y="1458341"/>
                    </a:cubicBezTo>
                    <a:cubicBezTo>
                      <a:pt x="691642" y="1453642"/>
                      <a:pt x="668147" y="1463040"/>
                      <a:pt x="658749" y="1472438"/>
                    </a:cubicBezTo>
                    <a:cubicBezTo>
                      <a:pt x="536448" y="1590421"/>
                      <a:pt x="367030" y="1618742"/>
                      <a:pt x="221234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719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555" y="94361"/>
                      <a:pt x="1759458" y="127381"/>
                    </a:cubicBezTo>
                    <a:cubicBezTo>
                      <a:pt x="1773555" y="127381"/>
                      <a:pt x="1792351" y="141478"/>
                      <a:pt x="1806448" y="146304"/>
                    </a:cubicBezTo>
                    <a:cubicBezTo>
                      <a:pt x="1801749" y="160401"/>
                      <a:pt x="1797050" y="179324"/>
                      <a:pt x="1787652" y="193548"/>
                    </a:cubicBezTo>
                    <a:cubicBezTo>
                      <a:pt x="1674749" y="311531"/>
                      <a:pt x="1646555" y="481457"/>
                      <a:pt x="1717040" y="623062"/>
                    </a:cubicBezTo>
                    <a:cubicBezTo>
                      <a:pt x="1792351" y="769366"/>
                      <a:pt x="1942846" y="844931"/>
                      <a:pt x="2107565" y="826008"/>
                    </a:cubicBezTo>
                    <a:cubicBezTo>
                      <a:pt x="2258060" y="802386"/>
                      <a:pt x="2385187" y="684403"/>
                      <a:pt x="2418080" y="524002"/>
                    </a:cubicBezTo>
                    <a:cubicBezTo>
                      <a:pt x="2441575" y="396621"/>
                      <a:pt x="2403983" y="283337"/>
                      <a:pt x="2309876" y="184150"/>
                    </a:cubicBezTo>
                    <a:cubicBezTo>
                      <a:pt x="2300478" y="174752"/>
                      <a:pt x="2291080" y="155829"/>
                      <a:pt x="2295779" y="151130"/>
                    </a:cubicBezTo>
                    <a:cubicBezTo>
                      <a:pt x="2300478" y="137033"/>
                      <a:pt x="2319274" y="127508"/>
                      <a:pt x="2333371" y="127508"/>
                    </a:cubicBezTo>
                    <a:cubicBezTo>
                      <a:pt x="2483866" y="108585"/>
                      <a:pt x="2639187" y="99187"/>
                      <a:pt x="2789682" y="80264"/>
                    </a:cubicBezTo>
                    <a:cubicBezTo>
                      <a:pt x="2945130" y="61341"/>
                      <a:pt x="3095752" y="33020"/>
                      <a:pt x="3250946" y="4699"/>
                    </a:cubicBezTo>
                    <a:cubicBezTo>
                      <a:pt x="3260344" y="37719"/>
                      <a:pt x="3269742" y="75438"/>
                      <a:pt x="3279140" y="117983"/>
                    </a:cubicBezTo>
                    <a:cubicBezTo>
                      <a:pt x="3330829" y="382270"/>
                      <a:pt x="3368548" y="651256"/>
                      <a:pt x="3382645" y="924941"/>
                    </a:cubicBezTo>
                    <a:cubicBezTo>
                      <a:pt x="3382645" y="934339"/>
                      <a:pt x="3392043" y="957961"/>
                      <a:pt x="3401441" y="957961"/>
                    </a:cubicBezTo>
                    <a:cubicBezTo>
                      <a:pt x="3410839" y="962660"/>
                      <a:pt x="3429635" y="953262"/>
                      <a:pt x="3443732" y="943864"/>
                    </a:cubicBezTo>
                    <a:cubicBezTo>
                      <a:pt x="3556635" y="839978"/>
                      <a:pt x="3688334" y="802259"/>
                      <a:pt x="3838956" y="858901"/>
                    </a:cubicBezTo>
                    <a:cubicBezTo>
                      <a:pt x="3984752" y="910844"/>
                      <a:pt x="4064762" y="1028827"/>
                      <a:pt x="4083558" y="1184529"/>
                    </a:cubicBezTo>
                    <a:cubicBezTo>
                      <a:pt x="4102354" y="1368552"/>
                      <a:pt x="3947160" y="1557401"/>
                      <a:pt x="3758946" y="1576197"/>
                    </a:cubicBezTo>
                    <a:cubicBezTo>
                      <a:pt x="3636645" y="1595120"/>
                      <a:pt x="3533140" y="1557274"/>
                      <a:pt x="3443732" y="1472311"/>
                    </a:cubicBezTo>
                    <a:cubicBezTo>
                      <a:pt x="3434334" y="1462913"/>
                      <a:pt x="3410839" y="1453388"/>
                      <a:pt x="3401441" y="1458214"/>
                    </a:cubicBezTo>
                    <a:cubicBezTo>
                      <a:pt x="3387344" y="1462913"/>
                      <a:pt x="3382645" y="1486535"/>
                      <a:pt x="3377946" y="1500632"/>
                    </a:cubicBezTo>
                    <a:cubicBezTo>
                      <a:pt x="3363849" y="1797939"/>
                      <a:pt x="3321431" y="2095246"/>
                      <a:pt x="3260344" y="2387854"/>
                    </a:cubicBezTo>
                    <a:cubicBezTo>
                      <a:pt x="3260344" y="2397252"/>
                      <a:pt x="3255645" y="2401951"/>
                      <a:pt x="3250946" y="2416175"/>
                    </a:cubicBezTo>
                    <a:cubicBezTo>
                      <a:pt x="3170936" y="2402078"/>
                      <a:pt x="3095752" y="2383155"/>
                      <a:pt x="3015742" y="2373757"/>
                    </a:cubicBezTo>
                    <a:cubicBezTo>
                      <a:pt x="2794635" y="2345436"/>
                      <a:pt x="2568829" y="2317115"/>
                      <a:pt x="2343023" y="2293493"/>
                    </a:cubicBezTo>
                    <a:cubicBezTo>
                      <a:pt x="2328926" y="2288794"/>
                      <a:pt x="2310130" y="2279396"/>
                      <a:pt x="2296033" y="2269871"/>
                    </a:cubicBezTo>
                    <a:cubicBezTo>
                      <a:pt x="2300732" y="2255774"/>
                      <a:pt x="2305431" y="2236851"/>
                      <a:pt x="2314829" y="2222627"/>
                    </a:cubicBezTo>
                    <a:cubicBezTo>
                      <a:pt x="2460625" y="2071624"/>
                      <a:pt x="2460625" y="1840357"/>
                      <a:pt x="2314829" y="1698752"/>
                    </a:cubicBezTo>
                    <a:cubicBezTo>
                      <a:pt x="2169033" y="1552448"/>
                      <a:pt x="1933702" y="1552448"/>
                      <a:pt x="1787906" y="1698752"/>
                    </a:cubicBezTo>
                    <a:cubicBezTo>
                      <a:pt x="1642110" y="1845056"/>
                      <a:pt x="1642110" y="2071624"/>
                      <a:pt x="1787906" y="2222627"/>
                    </a:cubicBezTo>
                    <a:cubicBezTo>
                      <a:pt x="1797304" y="2236724"/>
                      <a:pt x="1806702" y="2255647"/>
                      <a:pt x="1806702" y="2269871"/>
                    </a:cubicBezTo>
                    <a:cubicBezTo>
                      <a:pt x="1806702" y="2279269"/>
                      <a:pt x="1778508" y="2288794"/>
                      <a:pt x="1764411" y="2293493"/>
                    </a:cubicBezTo>
                    <a:cubicBezTo>
                      <a:pt x="1472692" y="2307590"/>
                      <a:pt x="1180973" y="2345436"/>
                      <a:pt x="889381" y="2411476"/>
                    </a:cubicBezTo>
                    <a:cubicBezTo>
                      <a:pt x="879983" y="2411476"/>
                      <a:pt x="865886" y="2411476"/>
                      <a:pt x="837692" y="2416175"/>
                    </a:cubicBezTo>
                    <a:close/>
                  </a:path>
                </a:pathLst>
              </a:custGeom>
              <a:solidFill>
                <a:srgbClr val="F37335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8620800">
              <a:off x="422879" y="3446613"/>
              <a:ext cx="5469506" cy="3221987"/>
              <a:chOff x="0" y="0"/>
              <a:chExt cx="4101840" cy="241632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4101719" cy="2416302"/>
              </a:xfrm>
              <a:custGeom>
                <a:avLst/>
                <a:gdLst/>
                <a:ahLst/>
                <a:cxnLst/>
                <a:rect r="r" b="b" t="t" l="l"/>
                <a:pathLst>
                  <a:path h="2416302" w="4101719">
                    <a:moveTo>
                      <a:pt x="837311" y="2416302"/>
                    </a:moveTo>
                    <a:cubicBezTo>
                      <a:pt x="804418" y="2194433"/>
                      <a:pt x="771398" y="1982089"/>
                      <a:pt x="743204" y="1765046"/>
                    </a:cubicBezTo>
                    <a:cubicBezTo>
                      <a:pt x="729107" y="1675384"/>
                      <a:pt x="729107" y="1585722"/>
                      <a:pt x="719709" y="1496060"/>
                    </a:cubicBezTo>
                    <a:cubicBezTo>
                      <a:pt x="719709" y="1481963"/>
                      <a:pt x="710311" y="1463040"/>
                      <a:pt x="696214" y="1458341"/>
                    </a:cubicBezTo>
                    <a:cubicBezTo>
                      <a:pt x="691515" y="1453642"/>
                      <a:pt x="668020" y="1463040"/>
                      <a:pt x="658622" y="1472438"/>
                    </a:cubicBezTo>
                    <a:cubicBezTo>
                      <a:pt x="536321" y="1590421"/>
                      <a:pt x="367030" y="1618742"/>
                      <a:pt x="221107" y="1543177"/>
                    </a:cubicBezTo>
                    <a:cubicBezTo>
                      <a:pt x="80010" y="1467739"/>
                      <a:pt x="0" y="1312037"/>
                      <a:pt x="23495" y="1160907"/>
                    </a:cubicBezTo>
                    <a:cubicBezTo>
                      <a:pt x="46990" y="995807"/>
                      <a:pt x="164592" y="868426"/>
                      <a:pt x="334010" y="840105"/>
                    </a:cubicBezTo>
                    <a:cubicBezTo>
                      <a:pt x="451612" y="816483"/>
                      <a:pt x="559816" y="854202"/>
                      <a:pt x="653923" y="939165"/>
                    </a:cubicBezTo>
                    <a:cubicBezTo>
                      <a:pt x="663321" y="948563"/>
                      <a:pt x="682117" y="953262"/>
                      <a:pt x="700913" y="962787"/>
                    </a:cubicBezTo>
                    <a:cubicBezTo>
                      <a:pt x="705612" y="943864"/>
                      <a:pt x="719709" y="929767"/>
                      <a:pt x="724408" y="910844"/>
                    </a:cubicBezTo>
                    <a:cubicBezTo>
                      <a:pt x="738505" y="613537"/>
                      <a:pt x="776097" y="316230"/>
                      <a:pt x="842010" y="28321"/>
                    </a:cubicBezTo>
                    <a:cubicBezTo>
                      <a:pt x="842010" y="18923"/>
                      <a:pt x="846709" y="14224"/>
                      <a:pt x="846709" y="0"/>
                    </a:cubicBezTo>
                    <a:cubicBezTo>
                      <a:pt x="912622" y="14097"/>
                      <a:pt x="973709" y="28321"/>
                      <a:pt x="1039622" y="37719"/>
                    </a:cubicBezTo>
                    <a:cubicBezTo>
                      <a:pt x="1279525" y="66040"/>
                      <a:pt x="1519428" y="94361"/>
                      <a:pt x="1759331" y="127381"/>
                    </a:cubicBezTo>
                    <a:cubicBezTo>
                      <a:pt x="1773428" y="127381"/>
                      <a:pt x="1792224" y="141478"/>
                      <a:pt x="1806321" y="146304"/>
                    </a:cubicBezTo>
                    <a:cubicBezTo>
                      <a:pt x="1801622" y="160401"/>
                      <a:pt x="1796923" y="179324"/>
                      <a:pt x="1787525" y="193548"/>
                    </a:cubicBezTo>
                    <a:cubicBezTo>
                      <a:pt x="1674622" y="311531"/>
                      <a:pt x="1646428" y="481457"/>
                      <a:pt x="1716913" y="623062"/>
                    </a:cubicBezTo>
                    <a:cubicBezTo>
                      <a:pt x="1792224" y="769366"/>
                      <a:pt x="1942719" y="844931"/>
                      <a:pt x="2107311" y="826008"/>
                    </a:cubicBezTo>
                    <a:cubicBezTo>
                      <a:pt x="2257806" y="802386"/>
                      <a:pt x="2384806" y="684403"/>
                      <a:pt x="2417826" y="524002"/>
                    </a:cubicBezTo>
                    <a:cubicBezTo>
                      <a:pt x="2441321" y="396621"/>
                      <a:pt x="2403729" y="283337"/>
                      <a:pt x="2309622" y="184150"/>
                    </a:cubicBezTo>
                    <a:cubicBezTo>
                      <a:pt x="2300224" y="174752"/>
                      <a:pt x="2290826" y="155829"/>
                      <a:pt x="2295525" y="151130"/>
                    </a:cubicBezTo>
                    <a:cubicBezTo>
                      <a:pt x="2300224" y="137033"/>
                      <a:pt x="2319020" y="127508"/>
                      <a:pt x="2333117" y="127508"/>
                    </a:cubicBezTo>
                    <a:cubicBezTo>
                      <a:pt x="2483612" y="108585"/>
                      <a:pt x="2638933" y="99187"/>
                      <a:pt x="2789428" y="80264"/>
                    </a:cubicBezTo>
                    <a:cubicBezTo>
                      <a:pt x="2944622" y="61341"/>
                      <a:pt x="3095244" y="33020"/>
                      <a:pt x="3250438" y="4699"/>
                    </a:cubicBezTo>
                    <a:cubicBezTo>
                      <a:pt x="3259836" y="37719"/>
                      <a:pt x="3269234" y="75438"/>
                      <a:pt x="3278632" y="117983"/>
                    </a:cubicBezTo>
                    <a:cubicBezTo>
                      <a:pt x="3330321" y="382270"/>
                      <a:pt x="3368040" y="651256"/>
                      <a:pt x="3382137" y="924941"/>
                    </a:cubicBezTo>
                    <a:cubicBezTo>
                      <a:pt x="3382137" y="934339"/>
                      <a:pt x="3391535" y="957961"/>
                      <a:pt x="3400933" y="957961"/>
                    </a:cubicBezTo>
                    <a:cubicBezTo>
                      <a:pt x="3410331" y="962660"/>
                      <a:pt x="3429127" y="953262"/>
                      <a:pt x="3443224" y="943864"/>
                    </a:cubicBezTo>
                    <a:cubicBezTo>
                      <a:pt x="3556127" y="839978"/>
                      <a:pt x="3687826" y="802259"/>
                      <a:pt x="3838321" y="858901"/>
                    </a:cubicBezTo>
                    <a:cubicBezTo>
                      <a:pt x="3984117" y="910844"/>
                      <a:pt x="4064127" y="1028827"/>
                      <a:pt x="4082923" y="1184529"/>
                    </a:cubicBezTo>
                    <a:cubicBezTo>
                      <a:pt x="4101719" y="1368552"/>
                      <a:pt x="3946525" y="1557401"/>
                      <a:pt x="3758311" y="1576197"/>
                    </a:cubicBezTo>
                    <a:cubicBezTo>
                      <a:pt x="3636010" y="1595120"/>
                      <a:pt x="3532505" y="1557274"/>
                      <a:pt x="3443097" y="1472311"/>
                    </a:cubicBezTo>
                    <a:cubicBezTo>
                      <a:pt x="3433699" y="1462913"/>
                      <a:pt x="3410204" y="1453388"/>
                      <a:pt x="3400806" y="1458214"/>
                    </a:cubicBezTo>
                    <a:cubicBezTo>
                      <a:pt x="3386709" y="1462913"/>
                      <a:pt x="3382010" y="1486535"/>
                      <a:pt x="3377311" y="1500632"/>
                    </a:cubicBezTo>
                    <a:cubicBezTo>
                      <a:pt x="3363214" y="1797939"/>
                      <a:pt x="3320923" y="2095246"/>
                      <a:pt x="3259709" y="2387854"/>
                    </a:cubicBezTo>
                    <a:cubicBezTo>
                      <a:pt x="3259709" y="2397252"/>
                      <a:pt x="3255010" y="2401951"/>
                      <a:pt x="3250311" y="2416175"/>
                    </a:cubicBezTo>
                    <a:cubicBezTo>
                      <a:pt x="3170301" y="2402078"/>
                      <a:pt x="3095117" y="2383155"/>
                      <a:pt x="3015107" y="2373757"/>
                    </a:cubicBezTo>
                    <a:cubicBezTo>
                      <a:pt x="2794000" y="2345436"/>
                      <a:pt x="2568194" y="2317115"/>
                      <a:pt x="2342388" y="2293493"/>
                    </a:cubicBezTo>
                    <a:cubicBezTo>
                      <a:pt x="2328291" y="2288794"/>
                      <a:pt x="2309495" y="2279396"/>
                      <a:pt x="2295398" y="2269871"/>
                    </a:cubicBezTo>
                    <a:cubicBezTo>
                      <a:pt x="2300097" y="2255774"/>
                      <a:pt x="2304796" y="2236851"/>
                      <a:pt x="2314194" y="2222627"/>
                    </a:cubicBezTo>
                    <a:cubicBezTo>
                      <a:pt x="2459990" y="2071624"/>
                      <a:pt x="2459990" y="1840357"/>
                      <a:pt x="2314194" y="1698752"/>
                    </a:cubicBezTo>
                    <a:cubicBezTo>
                      <a:pt x="2168398" y="1552448"/>
                      <a:pt x="1933194" y="1552448"/>
                      <a:pt x="1787398" y="1698752"/>
                    </a:cubicBezTo>
                    <a:cubicBezTo>
                      <a:pt x="1641602" y="1845056"/>
                      <a:pt x="1641602" y="2071624"/>
                      <a:pt x="1787398" y="2222627"/>
                    </a:cubicBezTo>
                    <a:cubicBezTo>
                      <a:pt x="1796796" y="2236724"/>
                      <a:pt x="1806194" y="2255647"/>
                      <a:pt x="1806194" y="2269871"/>
                    </a:cubicBezTo>
                    <a:cubicBezTo>
                      <a:pt x="1806194" y="2279269"/>
                      <a:pt x="1778000" y="2288794"/>
                      <a:pt x="1763903" y="2293493"/>
                    </a:cubicBezTo>
                    <a:cubicBezTo>
                      <a:pt x="1472311" y="2307590"/>
                      <a:pt x="1180592" y="2345436"/>
                      <a:pt x="889000" y="2411476"/>
                    </a:cubicBezTo>
                    <a:cubicBezTo>
                      <a:pt x="879602" y="2411476"/>
                      <a:pt x="865505" y="2411476"/>
                      <a:pt x="837311" y="2416175"/>
                    </a:cubicBezTo>
                    <a:close/>
                  </a:path>
                </a:pathLst>
              </a:custGeom>
              <a:solidFill>
                <a:srgbClr val="E8C225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6572161" y="1559459"/>
            <a:ext cx="4545591" cy="766708"/>
            <a:chOff x="0" y="0"/>
            <a:chExt cx="1197193" cy="20193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97193" cy="201931"/>
            </a:xfrm>
            <a:custGeom>
              <a:avLst/>
              <a:gdLst/>
              <a:ahLst/>
              <a:cxnLst/>
              <a:rect r="r" b="b" t="t" l="l"/>
              <a:pathLst>
                <a:path h="201931" w="1197193">
                  <a:moveTo>
                    <a:pt x="25548" y="0"/>
                  </a:moveTo>
                  <a:lnTo>
                    <a:pt x="1171645" y="0"/>
                  </a:lnTo>
                  <a:cubicBezTo>
                    <a:pt x="1178421" y="0"/>
                    <a:pt x="1184919" y="2692"/>
                    <a:pt x="1189710" y="7483"/>
                  </a:cubicBezTo>
                  <a:cubicBezTo>
                    <a:pt x="1194501" y="12274"/>
                    <a:pt x="1197193" y="18772"/>
                    <a:pt x="1197193" y="25548"/>
                  </a:cubicBezTo>
                  <a:lnTo>
                    <a:pt x="1197193" y="176384"/>
                  </a:lnTo>
                  <a:cubicBezTo>
                    <a:pt x="1197193" y="190493"/>
                    <a:pt x="1185755" y="201931"/>
                    <a:pt x="1171645" y="201931"/>
                  </a:cubicBezTo>
                  <a:lnTo>
                    <a:pt x="25548" y="201931"/>
                  </a:lnTo>
                  <a:cubicBezTo>
                    <a:pt x="18772" y="201931"/>
                    <a:pt x="12274" y="199240"/>
                    <a:pt x="7483" y="194449"/>
                  </a:cubicBezTo>
                  <a:cubicBezTo>
                    <a:pt x="2692" y="189658"/>
                    <a:pt x="0" y="183159"/>
                    <a:pt x="0" y="176384"/>
                  </a:cubicBezTo>
                  <a:lnTo>
                    <a:pt x="0" y="25548"/>
                  </a:lnTo>
                  <a:cubicBezTo>
                    <a:pt x="0" y="18772"/>
                    <a:pt x="2692" y="12274"/>
                    <a:pt x="7483" y="7483"/>
                  </a:cubicBezTo>
                  <a:cubicBezTo>
                    <a:pt x="12274" y="2692"/>
                    <a:pt x="18772" y="0"/>
                    <a:pt x="25548" y="0"/>
                  </a:cubicBezTo>
                  <a:close/>
                </a:path>
              </a:pathLst>
            </a:custGeom>
            <a:solidFill>
              <a:srgbClr val="A1E44D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835"/>
                </a:lnSpc>
              </a:pPr>
              <a:r>
                <a:rPr lang="en-US" sz="3503" spc="10">
                  <a:solidFill>
                    <a:srgbClr val="FFFFFF"/>
                  </a:solidFill>
                  <a:latin typeface="Open Sans Bold"/>
                </a:rPr>
                <a:t>Our Team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9277766" y="6881653"/>
            <a:ext cx="7481642" cy="547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08"/>
              </a:lnSpc>
              <a:spcBef>
                <a:spcPct val="0"/>
              </a:spcBef>
            </a:pPr>
            <a:r>
              <a:rPr lang="en-US" sz="3390">
                <a:solidFill>
                  <a:srgbClr val="231F20"/>
                </a:solidFill>
                <a:latin typeface="Open Sans Light"/>
              </a:rPr>
              <a:t>Olga Toki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277766" y="7852778"/>
            <a:ext cx="7481642" cy="547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08"/>
              </a:lnSpc>
              <a:spcBef>
                <a:spcPct val="0"/>
              </a:spcBef>
            </a:pPr>
            <a:r>
              <a:rPr lang="en-US" sz="3390">
                <a:solidFill>
                  <a:srgbClr val="231F20"/>
                </a:solidFill>
                <a:latin typeface="Open Sans Light"/>
              </a:rPr>
              <a:t>Zeljko Oreski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1173572">
            <a:off x="-3538054" y="-5240842"/>
            <a:ext cx="5825099" cy="5825099"/>
          </a:xfrm>
          <a:custGeom>
            <a:avLst/>
            <a:gdLst/>
            <a:ahLst/>
            <a:cxnLst/>
            <a:rect r="r" b="b" t="t" l="l"/>
            <a:pathLst>
              <a:path h="5825099" w="5825099">
                <a:moveTo>
                  <a:pt x="0" y="0"/>
                </a:moveTo>
                <a:lnTo>
                  <a:pt x="5825099" y="0"/>
                </a:lnTo>
                <a:lnTo>
                  <a:pt x="5825099" y="5825099"/>
                </a:lnTo>
                <a:lnTo>
                  <a:pt x="0" y="5825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173572">
            <a:off x="14004759" y="7374450"/>
            <a:ext cx="5825099" cy="5825099"/>
          </a:xfrm>
          <a:custGeom>
            <a:avLst/>
            <a:gdLst/>
            <a:ahLst/>
            <a:cxnLst/>
            <a:rect r="r" b="b" t="t" l="l"/>
            <a:pathLst>
              <a:path h="5825099" w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416339" y="4872105"/>
            <a:ext cx="636039" cy="4625738"/>
          </a:xfrm>
          <a:custGeom>
            <a:avLst/>
            <a:gdLst/>
            <a:ahLst/>
            <a:cxnLst/>
            <a:rect r="r" b="b" t="t" l="l"/>
            <a:pathLst>
              <a:path h="4625738" w="636039">
                <a:moveTo>
                  <a:pt x="0" y="0"/>
                </a:moveTo>
                <a:lnTo>
                  <a:pt x="636039" y="0"/>
                </a:lnTo>
                <a:lnTo>
                  <a:pt x="636039" y="4625739"/>
                </a:lnTo>
                <a:lnTo>
                  <a:pt x="0" y="462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277766" y="4881151"/>
            <a:ext cx="7481642" cy="547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08"/>
              </a:lnSpc>
              <a:spcBef>
                <a:spcPct val="0"/>
              </a:spcBef>
            </a:pPr>
            <a:r>
              <a:rPr lang="en-US" sz="3390">
                <a:solidFill>
                  <a:srgbClr val="231F20"/>
                </a:solidFill>
                <a:latin typeface="Open Sans Light"/>
              </a:rPr>
              <a:t>Kristian Lavin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77766" y="5824394"/>
            <a:ext cx="7481642" cy="547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08"/>
              </a:lnSpc>
              <a:spcBef>
                <a:spcPct val="0"/>
              </a:spcBef>
            </a:pPr>
            <a:r>
              <a:rPr lang="en-US" sz="3390">
                <a:solidFill>
                  <a:srgbClr val="231F20"/>
                </a:solidFill>
                <a:latin typeface="Open Sans Light"/>
              </a:rPr>
              <a:t>Olivia May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261205" y="2516473"/>
            <a:ext cx="8345598" cy="1971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55072" indent="-327536" lvl="1">
              <a:lnSpc>
                <a:spcPts val="3944"/>
              </a:lnSpc>
              <a:spcBef>
                <a:spcPct val="0"/>
              </a:spcBef>
              <a:buFont typeface="Arial"/>
              <a:buChar char="•"/>
            </a:pPr>
            <a:r>
              <a:rPr lang="en-US" sz="3034">
                <a:solidFill>
                  <a:srgbClr val="000000"/>
                </a:solidFill>
                <a:latin typeface="Open Sans"/>
              </a:rPr>
              <a:t>We try to be as representative of the region as we can, currently stretching West to the UK, North to Estonia, East to Croatia and South to Greece.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111" r="0" b="-2111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88177" y="1408986"/>
            <a:ext cx="14739245" cy="7099178"/>
            <a:chOff x="0" y="0"/>
            <a:chExt cx="3881941" cy="186974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881941" cy="1869742"/>
            </a:xfrm>
            <a:custGeom>
              <a:avLst/>
              <a:gdLst/>
              <a:ahLst/>
              <a:cxnLst/>
              <a:rect r="r" b="b" t="t" l="l"/>
              <a:pathLst>
                <a:path h="1869742" w="3881941">
                  <a:moveTo>
                    <a:pt x="0" y="0"/>
                  </a:moveTo>
                  <a:lnTo>
                    <a:pt x="3881941" y="0"/>
                  </a:lnTo>
                  <a:lnTo>
                    <a:pt x="3881941" y="1869742"/>
                  </a:lnTo>
                  <a:lnTo>
                    <a:pt x="0" y="18697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694437" y="4213644"/>
            <a:ext cx="1880992" cy="1879785"/>
            <a:chOff x="0" y="0"/>
            <a:chExt cx="3368160" cy="336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4591501" y="5119560"/>
            <a:ext cx="2326511" cy="1289111"/>
            <a:chOff x="0" y="0"/>
            <a:chExt cx="4165920" cy="23083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165981" cy="2308352"/>
            </a:xfrm>
            <a:custGeom>
              <a:avLst/>
              <a:gdLst/>
              <a:ahLst/>
              <a:cxnLst/>
              <a:rect r="r" b="b" t="t" l="l"/>
              <a:pathLst>
                <a:path h="2308352" w="4165981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146413" y="4213644"/>
            <a:ext cx="1880992" cy="1879785"/>
            <a:chOff x="0" y="0"/>
            <a:chExt cx="3368160" cy="3366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043477" y="5119560"/>
            <a:ext cx="2326511" cy="1289111"/>
            <a:chOff x="0" y="0"/>
            <a:chExt cx="4165920" cy="23083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165981" cy="2308352"/>
            </a:xfrm>
            <a:custGeom>
              <a:avLst/>
              <a:gdLst/>
              <a:ahLst/>
              <a:cxnLst/>
              <a:rect r="r" b="b" t="t" l="l"/>
              <a:pathLst>
                <a:path h="2308352" w="4165981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88177" y="8615483"/>
            <a:ext cx="14739245" cy="298826"/>
            <a:chOff x="0" y="0"/>
            <a:chExt cx="3881941" cy="7870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881941" cy="78703"/>
            </a:xfrm>
            <a:custGeom>
              <a:avLst/>
              <a:gdLst/>
              <a:ahLst/>
              <a:cxnLst/>
              <a:rect r="r" b="b" t="t" l="l"/>
              <a:pathLst>
                <a:path h="78703" w="3881941">
                  <a:moveTo>
                    <a:pt x="0" y="0"/>
                  </a:moveTo>
                  <a:lnTo>
                    <a:pt x="3881941" y="0"/>
                  </a:lnTo>
                  <a:lnTo>
                    <a:pt x="3881941" y="78703"/>
                  </a:lnTo>
                  <a:lnTo>
                    <a:pt x="0" y="787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03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74313" y="718908"/>
            <a:ext cx="1880590" cy="1881796"/>
            <a:chOff x="0" y="0"/>
            <a:chExt cx="2507453" cy="2509061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0" y="0"/>
              <a:ext cx="2507453" cy="2509061"/>
              <a:chOff x="0" y="0"/>
              <a:chExt cx="3367440" cy="33696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3367405" cy="3369564"/>
              </a:xfrm>
              <a:custGeom>
                <a:avLst/>
                <a:gdLst/>
                <a:ahLst/>
                <a:cxnLst/>
                <a:rect r="r" b="b" t="t" l="l"/>
                <a:pathLst>
                  <a:path h="3369564" w="3367405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solidFill>
                <a:srgbClr val="4EA1F7"/>
              </a:solidFill>
            </p:spPr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80918" y="48132"/>
              <a:ext cx="2345616" cy="2316296"/>
            </a:xfrm>
            <a:custGeom>
              <a:avLst/>
              <a:gdLst/>
              <a:ahLst/>
              <a:cxnLst/>
              <a:rect r="r" b="b" t="t" l="l"/>
              <a:pathLst>
                <a:path h="2316296" w="2345616">
                  <a:moveTo>
                    <a:pt x="0" y="0"/>
                  </a:moveTo>
                  <a:lnTo>
                    <a:pt x="2345616" y="0"/>
                  </a:lnTo>
                  <a:lnTo>
                    <a:pt x="2345616" y="2316295"/>
                  </a:lnTo>
                  <a:lnTo>
                    <a:pt x="0" y="2316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2535995" y="4679865"/>
            <a:ext cx="1219561" cy="1219561"/>
          </a:xfrm>
          <a:custGeom>
            <a:avLst/>
            <a:gdLst/>
            <a:ahLst/>
            <a:cxnLst/>
            <a:rect r="r" b="b" t="t" l="l"/>
            <a:pathLst>
              <a:path h="1219561" w="1219561">
                <a:moveTo>
                  <a:pt x="0" y="0"/>
                </a:moveTo>
                <a:lnTo>
                  <a:pt x="1219561" y="0"/>
                </a:lnTo>
                <a:lnTo>
                  <a:pt x="1219561" y="1219561"/>
                </a:lnTo>
                <a:lnTo>
                  <a:pt x="0" y="1219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6823520" y="3998926"/>
            <a:ext cx="2322892" cy="1290719"/>
            <a:chOff x="0" y="0"/>
            <a:chExt cx="4159440" cy="23112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159377" cy="2311146"/>
            </a:xfrm>
            <a:custGeom>
              <a:avLst/>
              <a:gdLst/>
              <a:ahLst/>
              <a:cxnLst/>
              <a:rect r="r" b="b" t="t" l="l"/>
              <a:pathLst>
                <a:path h="2311146" w="4159377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6914393" y="4358397"/>
            <a:ext cx="1880590" cy="1881796"/>
            <a:chOff x="0" y="0"/>
            <a:chExt cx="3367440" cy="33696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367405" cy="3369564"/>
            </a:xfrm>
            <a:custGeom>
              <a:avLst/>
              <a:gdLst/>
              <a:ahLst/>
              <a:cxnLst/>
              <a:rect r="r" b="b" t="t" l="l"/>
              <a:pathLst>
                <a:path h="3369564" w="3367405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solidFill>
              <a:srgbClr val="4EA1F7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4856563" y="4578650"/>
            <a:ext cx="1556740" cy="1216203"/>
          </a:xfrm>
          <a:custGeom>
            <a:avLst/>
            <a:gdLst/>
            <a:ahLst/>
            <a:cxnLst/>
            <a:rect r="r" b="b" t="t" l="l"/>
            <a:pathLst>
              <a:path h="1216203" w="1556740">
                <a:moveTo>
                  <a:pt x="0" y="0"/>
                </a:moveTo>
                <a:lnTo>
                  <a:pt x="1556740" y="0"/>
                </a:lnTo>
                <a:lnTo>
                  <a:pt x="1556740" y="1216202"/>
                </a:lnTo>
                <a:lnTo>
                  <a:pt x="0" y="1216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223080" y="4571253"/>
            <a:ext cx="1400865" cy="1436785"/>
          </a:xfrm>
          <a:custGeom>
            <a:avLst/>
            <a:gdLst/>
            <a:ahLst/>
            <a:cxnLst/>
            <a:rect r="r" b="b" t="t" l="l"/>
            <a:pathLst>
              <a:path h="1436785" w="1400865">
                <a:moveTo>
                  <a:pt x="0" y="0"/>
                </a:moveTo>
                <a:lnTo>
                  <a:pt x="1400866" y="0"/>
                </a:lnTo>
                <a:lnTo>
                  <a:pt x="1400866" y="1436785"/>
                </a:lnTo>
                <a:lnTo>
                  <a:pt x="0" y="14367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11369988" y="3998926"/>
            <a:ext cx="2322892" cy="2241267"/>
            <a:chOff x="0" y="0"/>
            <a:chExt cx="3097189" cy="2988356"/>
          </a:xfrm>
        </p:grpSpPr>
        <p:grpSp>
          <p:nvGrpSpPr>
            <p:cNvPr name="Group 29" id="29"/>
            <p:cNvGrpSpPr/>
            <p:nvPr/>
          </p:nvGrpSpPr>
          <p:grpSpPr>
            <a:xfrm rot="0">
              <a:off x="0" y="0"/>
              <a:ext cx="3097189" cy="1720959"/>
              <a:chOff x="0" y="0"/>
              <a:chExt cx="4159440" cy="23112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4159377" cy="2311146"/>
              </a:xfrm>
              <a:custGeom>
                <a:avLst/>
                <a:gdLst/>
                <a:ahLst/>
                <a:cxnLst/>
                <a:rect r="r" b="b" t="t" l="l"/>
                <a:pathLst>
                  <a:path h="2311146" w="4159377">
                    <a:moveTo>
                      <a:pt x="4159377" y="1243076"/>
                    </a:moveTo>
                    <a:cubicBezTo>
                      <a:pt x="3182874" y="1031875"/>
                      <a:pt x="3182874" y="1031875"/>
                      <a:pt x="3182874" y="1031875"/>
                    </a:cubicBezTo>
                    <a:cubicBezTo>
                      <a:pt x="3315462" y="905129"/>
                      <a:pt x="3315462" y="905129"/>
                      <a:pt x="3315462" y="905129"/>
                    </a:cubicBezTo>
                    <a:cubicBezTo>
                      <a:pt x="2959862" y="573278"/>
                      <a:pt x="2489581" y="374142"/>
                      <a:pt x="1965198" y="374142"/>
                    </a:cubicBezTo>
                    <a:cubicBezTo>
                      <a:pt x="886079" y="374142"/>
                      <a:pt x="12065" y="1237107"/>
                      <a:pt x="0" y="2311146"/>
                    </a:cubicBezTo>
                    <a:cubicBezTo>
                      <a:pt x="12065" y="1031875"/>
                      <a:pt x="1054989" y="0"/>
                      <a:pt x="2332863" y="0"/>
                    </a:cubicBezTo>
                    <a:cubicBezTo>
                      <a:pt x="2863342" y="0"/>
                      <a:pt x="3351657" y="175006"/>
                      <a:pt x="3743452" y="476758"/>
                    </a:cubicBezTo>
                    <a:cubicBezTo>
                      <a:pt x="3845941" y="374142"/>
                      <a:pt x="3845941" y="374142"/>
                      <a:pt x="3845941" y="374142"/>
                    </a:cubicBezTo>
                    <a:lnTo>
                      <a:pt x="4159377" y="1243076"/>
                    </a:lnTo>
                    <a:close/>
                  </a:path>
                </a:pathLst>
              </a:custGeom>
              <a:solidFill>
                <a:srgbClr val="4EA1F7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121164" y="479295"/>
              <a:ext cx="2507453" cy="2509061"/>
              <a:chOff x="0" y="0"/>
              <a:chExt cx="3367440" cy="33696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3367405" cy="3369564"/>
              </a:xfrm>
              <a:custGeom>
                <a:avLst/>
                <a:gdLst/>
                <a:ahLst/>
                <a:cxnLst/>
                <a:rect r="r" b="b" t="t" l="l"/>
                <a:pathLst>
                  <a:path h="3369564" w="3367405">
                    <a:moveTo>
                      <a:pt x="0" y="1684782"/>
                    </a:moveTo>
                    <a:cubicBezTo>
                      <a:pt x="0" y="754253"/>
                      <a:pt x="753872" y="0"/>
                      <a:pt x="1683766" y="0"/>
                    </a:cubicBezTo>
                    <a:cubicBezTo>
                      <a:pt x="2613660" y="0"/>
                      <a:pt x="3367405" y="754253"/>
                      <a:pt x="3367405" y="1684782"/>
                    </a:cubicBezTo>
                    <a:cubicBezTo>
                      <a:pt x="3367405" y="2615311"/>
                      <a:pt x="2613660" y="3369564"/>
                      <a:pt x="1683766" y="3369564"/>
                    </a:cubicBezTo>
                    <a:cubicBezTo>
                      <a:pt x="753872" y="3369564"/>
                      <a:pt x="0" y="2615311"/>
                      <a:pt x="0" y="1684782"/>
                    </a:cubicBezTo>
                    <a:close/>
                  </a:path>
                </a:pathLst>
              </a:custGeom>
              <a:solidFill>
                <a:srgbClr val="4EA1F7"/>
              </a:solidFill>
            </p:spPr>
          </p:sp>
        </p:grpSp>
        <p:sp>
          <p:nvSpPr>
            <p:cNvPr name="Freeform 33" id="33"/>
            <p:cNvSpPr/>
            <p:nvPr/>
          </p:nvSpPr>
          <p:spPr>
            <a:xfrm flipH="false" flipV="false" rot="0">
              <a:off x="1174608" y="818224"/>
              <a:ext cx="499003" cy="1831203"/>
            </a:xfrm>
            <a:custGeom>
              <a:avLst/>
              <a:gdLst/>
              <a:ahLst/>
              <a:cxnLst/>
              <a:rect r="r" b="b" t="t" l="l"/>
              <a:pathLst>
                <a:path h="1831203" w="499003">
                  <a:moveTo>
                    <a:pt x="0" y="0"/>
                  </a:moveTo>
                  <a:lnTo>
                    <a:pt x="499003" y="0"/>
                  </a:lnTo>
                  <a:lnTo>
                    <a:pt x="499003" y="1831203"/>
                  </a:lnTo>
                  <a:lnTo>
                    <a:pt x="0" y="1831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3689261" y="4213644"/>
            <a:ext cx="1880992" cy="1879785"/>
            <a:chOff x="0" y="0"/>
            <a:chExt cx="3368160" cy="33660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3368040" cy="3366008"/>
            </a:xfrm>
            <a:custGeom>
              <a:avLst/>
              <a:gdLst/>
              <a:ahLst/>
              <a:cxnLst/>
              <a:rect r="r" b="b" t="t" l="l"/>
              <a:pathLst>
                <a:path h="3366008" w="3368040">
                  <a:moveTo>
                    <a:pt x="0" y="1683004"/>
                  </a:moveTo>
                  <a:cubicBezTo>
                    <a:pt x="0" y="753491"/>
                    <a:pt x="753999" y="0"/>
                    <a:pt x="1684020" y="0"/>
                  </a:cubicBezTo>
                  <a:cubicBezTo>
                    <a:pt x="2614041" y="0"/>
                    <a:pt x="3368040" y="753491"/>
                    <a:pt x="3368040" y="1683004"/>
                  </a:cubicBezTo>
                  <a:cubicBezTo>
                    <a:pt x="3368040" y="2612517"/>
                    <a:pt x="2614041" y="3366008"/>
                    <a:pt x="1684020" y="3366008"/>
                  </a:cubicBezTo>
                  <a:cubicBezTo>
                    <a:pt x="753999" y="3366008"/>
                    <a:pt x="0" y="2612517"/>
                    <a:pt x="0" y="1683004"/>
                  </a:cubicBez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13586325" y="5119560"/>
            <a:ext cx="2326511" cy="1289111"/>
            <a:chOff x="0" y="0"/>
            <a:chExt cx="4165920" cy="230832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4165981" cy="2308352"/>
            </a:xfrm>
            <a:custGeom>
              <a:avLst/>
              <a:gdLst/>
              <a:ahLst/>
              <a:cxnLst/>
              <a:rect r="r" b="b" t="t" l="l"/>
              <a:pathLst>
                <a:path h="2308352" w="4165981">
                  <a:moveTo>
                    <a:pt x="4165981" y="1066800"/>
                  </a:moveTo>
                  <a:cubicBezTo>
                    <a:pt x="3189351" y="1271778"/>
                    <a:pt x="3189351" y="1271778"/>
                    <a:pt x="3189351" y="1271778"/>
                  </a:cubicBezTo>
                  <a:cubicBezTo>
                    <a:pt x="3315970" y="1404366"/>
                    <a:pt x="3315970" y="1404366"/>
                    <a:pt x="3315970" y="1404366"/>
                  </a:cubicBezTo>
                  <a:cubicBezTo>
                    <a:pt x="2966339" y="1735836"/>
                    <a:pt x="2489962" y="1934718"/>
                    <a:pt x="1971548" y="1934718"/>
                  </a:cubicBezTo>
                  <a:cubicBezTo>
                    <a:pt x="892302" y="1934591"/>
                    <a:pt x="18034" y="1072769"/>
                    <a:pt x="0" y="0"/>
                  </a:cubicBezTo>
                  <a:cubicBezTo>
                    <a:pt x="18034" y="1277747"/>
                    <a:pt x="1061085" y="2308352"/>
                    <a:pt x="2339213" y="2308352"/>
                  </a:cubicBezTo>
                  <a:cubicBezTo>
                    <a:pt x="2869692" y="2308352"/>
                    <a:pt x="3358134" y="2133600"/>
                    <a:pt x="3749929" y="1832229"/>
                  </a:cubicBezTo>
                  <a:cubicBezTo>
                    <a:pt x="3852418" y="1934718"/>
                    <a:pt x="3852418" y="1934718"/>
                    <a:pt x="3852418" y="1934718"/>
                  </a:cubicBezTo>
                  <a:lnTo>
                    <a:pt x="4165981" y="1066800"/>
                  </a:ln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2114608" y="3998926"/>
            <a:ext cx="2322892" cy="1290719"/>
            <a:chOff x="0" y="0"/>
            <a:chExt cx="4159440" cy="23112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4159377" cy="2311146"/>
            </a:xfrm>
            <a:custGeom>
              <a:avLst/>
              <a:gdLst/>
              <a:ahLst/>
              <a:cxnLst/>
              <a:rect r="r" b="b" t="t" l="l"/>
              <a:pathLst>
                <a:path h="2311146" w="4159377">
                  <a:moveTo>
                    <a:pt x="4159377" y="1243076"/>
                  </a:moveTo>
                  <a:cubicBezTo>
                    <a:pt x="3182874" y="1031875"/>
                    <a:pt x="3182874" y="1031875"/>
                    <a:pt x="3182874" y="1031875"/>
                  </a:cubicBezTo>
                  <a:cubicBezTo>
                    <a:pt x="3315462" y="905129"/>
                    <a:pt x="3315462" y="905129"/>
                    <a:pt x="3315462" y="905129"/>
                  </a:cubicBezTo>
                  <a:cubicBezTo>
                    <a:pt x="2959862" y="573278"/>
                    <a:pt x="2489581" y="374142"/>
                    <a:pt x="1965198" y="374142"/>
                  </a:cubicBezTo>
                  <a:cubicBezTo>
                    <a:pt x="886079" y="374142"/>
                    <a:pt x="12065" y="1237107"/>
                    <a:pt x="0" y="2311146"/>
                  </a:cubicBezTo>
                  <a:cubicBezTo>
                    <a:pt x="12065" y="1031875"/>
                    <a:pt x="1054989" y="0"/>
                    <a:pt x="2332863" y="0"/>
                  </a:cubicBezTo>
                  <a:cubicBezTo>
                    <a:pt x="2863342" y="0"/>
                    <a:pt x="3351657" y="175006"/>
                    <a:pt x="3743452" y="476758"/>
                  </a:cubicBezTo>
                  <a:cubicBezTo>
                    <a:pt x="3845941" y="374142"/>
                    <a:pt x="3845941" y="374142"/>
                    <a:pt x="3845941" y="374142"/>
                  </a:cubicBezTo>
                  <a:lnTo>
                    <a:pt x="4159377" y="1243076"/>
                  </a:ln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2205481" y="4358397"/>
            <a:ext cx="1880590" cy="1881796"/>
            <a:chOff x="0" y="0"/>
            <a:chExt cx="3367440" cy="33696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3367405" cy="3369564"/>
            </a:xfrm>
            <a:custGeom>
              <a:avLst/>
              <a:gdLst/>
              <a:ahLst/>
              <a:cxnLst/>
              <a:rect r="r" b="b" t="t" l="l"/>
              <a:pathLst>
                <a:path h="3369564" w="3367405">
                  <a:moveTo>
                    <a:pt x="0" y="1684782"/>
                  </a:moveTo>
                  <a:cubicBezTo>
                    <a:pt x="0" y="754253"/>
                    <a:pt x="753872" y="0"/>
                    <a:pt x="1683766" y="0"/>
                  </a:cubicBezTo>
                  <a:cubicBezTo>
                    <a:pt x="2613660" y="0"/>
                    <a:pt x="3367405" y="754253"/>
                    <a:pt x="3367405" y="1684782"/>
                  </a:cubicBezTo>
                  <a:cubicBezTo>
                    <a:pt x="3367405" y="2615311"/>
                    <a:pt x="2613660" y="3369564"/>
                    <a:pt x="1683766" y="3369564"/>
                  </a:cubicBezTo>
                  <a:cubicBezTo>
                    <a:pt x="753872" y="3369564"/>
                    <a:pt x="0" y="2615311"/>
                    <a:pt x="0" y="1684782"/>
                  </a:cubicBezTo>
                  <a:close/>
                </a:path>
              </a:pathLst>
            </a:custGeom>
            <a:solidFill>
              <a:srgbClr val="4EA1F7"/>
            </a:solidFill>
          </p:spPr>
        </p:sp>
      </p:grpSp>
      <p:grpSp>
        <p:nvGrpSpPr>
          <p:cNvPr name="Group 42" id="42"/>
          <p:cNvGrpSpPr/>
          <p:nvPr/>
        </p:nvGrpSpPr>
        <p:grpSpPr>
          <a:xfrm rot="0">
            <a:off x="15378308" y="718908"/>
            <a:ext cx="1880992" cy="1879785"/>
            <a:chOff x="0" y="0"/>
            <a:chExt cx="2507989" cy="2506381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0"/>
              <a:ext cx="2507989" cy="2506381"/>
              <a:chOff x="0" y="0"/>
              <a:chExt cx="3368160" cy="33660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3368040" cy="3366008"/>
              </a:xfrm>
              <a:custGeom>
                <a:avLst/>
                <a:gdLst/>
                <a:ahLst/>
                <a:cxnLst/>
                <a:rect r="r" b="b" t="t" l="l"/>
                <a:pathLst>
                  <a:path h="3366008" w="3368040">
                    <a:moveTo>
                      <a:pt x="0" y="1683004"/>
                    </a:moveTo>
                    <a:cubicBezTo>
                      <a:pt x="0" y="753491"/>
                      <a:pt x="753999" y="0"/>
                      <a:pt x="1684020" y="0"/>
                    </a:cubicBezTo>
                    <a:cubicBezTo>
                      <a:pt x="2614041" y="0"/>
                      <a:pt x="3368040" y="753491"/>
                      <a:pt x="3368040" y="1683004"/>
                    </a:cubicBezTo>
                    <a:cubicBezTo>
                      <a:pt x="3368040" y="2612517"/>
                      <a:pt x="2614041" y="3366008"/>
                      <a:pt x="1684020" y="3366008"/>
                    </a:cubicBezTo>
                    <a:cubicBezTo>
                      <a:pt x="753999" y="3366008"/>
                      <a:pt x="0" y="2612517"/>
                      <a:pt x="0" y="1683004"/>
                    </a:cubicBezTo>
                    <a:close/>
                  </a:path>
                </a:pathLst>
              </a:custGeom>
              <a:solidFill>
                <a:srgbClr val="4EA1F7"/>
              </a:solidFill>
            </p:spPr>
          </p:sp>
        </p:grpSp>
        <p:sp>
          <p:nvSpPr>
            <p:cNvPr name="Freeform 45" id="45"/>
            <p:cNvSpPr/>
            <p:nvPr/>
          </p:nvSpPr>
          <p:spPr>
            <a:xfrm flipH="false" flipV="false" rot="0">
              <a:off x="229385" y="484734"/>
              <a:ext cx="2049218" cy="1536914"/>
            </a:xfrm>
            <a:custGeom>
              <a:avLst/>
              <a:gdLst/>
              <a:ahLst/>
              <a:cxnLst/>
              <a:rect r="r" b="b" t="t" l="l"/>
              <a:pathLst>
                <a:path h="1536914" w="2049218">
                  <a:moveTo>
                    <a:pt x="0" y="0"/>
                  </a:moveTo>
                  <a:lnTo>
                    <a:pt x="2049219" y="0"/>
                  </a:lnTo>
                  <a:lnTo>
                    <a:pt x="2049219" y="1536913"/>
                  </a:lnTo>
                  <a:lnTo>
                    <a:pt x="0" y="1536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46" id="46"/>
          <p:cNvSpPr/>
          <p:nvPr/>
        </p:nvSpPr>
        <p:spPr>
          <a:xfrm flipH="false" flipV="false" rot="0">
            <a:off x="2466775" y="4578650"/>
            <a:ext cx="1358001" cy="1421991"/>
          </a:xfrm>
          <a:custGeom>
            <a:avLst/>
            <a:gdLst/>
            <a:ahLst/>
            <a:cxnLst/>
            <a:rect r="r" b="b" t="t" l="l"/>
            <a:pathLst>
              <a:path h="1421991" w="1358001">
                <a:moveTo>
                  <a:pt x="0" y="0"/>
                </a:moveTo>
                <a:lnTo>
                  <a:pt x="1358001" y="0"/>
                </a:lnTo>
                <a:lnTo>
                  <a:pt x="1358001" y="1421991"/>
                </a:lnTo>
                <a:lnTo>
                  <a:pt x="0" y="14219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9178847" y="4685218"/>
            <a:ext cx="1816124" cy="1228154"/>
          </a:xfrm>
          <a:custGeom>
            <a:avLst/>
            <a:gdLst/>
            <a:ahLst/>
            <a:cxnLst/>
            <a:rect r="r" b="b" t="t" l="l"/>
            <a:pathLst>
              <a:path h="1228154" w="1816124">
                <a:moveTo>
                  <a:pt x="0" y="0"/>
                </a:moveTo>
                <a:lnTo>
                  <a:pt x="1816123" y="0"/>
                </a:lnTo>
                <a:lnTo>
                  <a:pt x="1816123" y="1228154"/>
                </a:lnTo>
                <a:lnTo>
                  <a:pt x="0" y="12281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4065250" y="4458759"/>
            <a:ext cx="1129014" cy="1389555"/>
          </a:xfrm>
          <a:custGeom>
            <a:avLst/>
            <a:gdLst/>
            <a:ahLst/>
            <a:cxnLst/>
            <a:rect r="r" b="b" t="t" l="l"/>
            <a:pathLst>
              <a:path h="1389555" w="1129014">
                <a:moveTo>
                  <a:pt x="0" y="0"/>
                </a:moveTo>
                <a:lnTo>
                  <a:pt x="1129014" y="0"/>
                </a:lnTo>
                <a:lnTo>
                  <a:pt x="1129014" y="1389555"/>
                </a:lnTo>
                <a:lnTo>
                  <a:pt x="0" y="138955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4725886" y="1573076"/>
            <a:ext cx="8905920" cy="916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503"/>
              </a:lnSpc>
              <a:spcBef>
                <a:spcPct val="0"/>
              </a:spcBef>
            </a:pPr>
            <a:r>
              <a:rPr lang="en-US" sz="5517">
                <a:solidFill>
                  <a:srgbClr val="191919"/>
                </a:solidFill>
                <a:latin typeface="Open Sans Bold"/>
              </a:rPr>
              <a:t>What we do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4591501" y="6621107"/>
            <a:ext cx="1983928" cy="174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Meetings and Working Groups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931549" y="6621107"/>
            <a:ext cx="1983928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Information about the Federation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9214768" y="6621107"/>
            <a:ext cx="1983928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Industry Partner Updates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1493971" y="6572896"/>
            <a:ext cx="1983928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Reminders and dates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830324" y="6572896"/>
            <a:ext cx="1983928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Relevant industry articles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888177" y="2553079"/>
            <a:ext cx="1880590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4EA1F7"/>
                </a:solidFill>
                <a:latin typeface="Open Sans Bold"/>
              </a:rPr>
              <a:t>Social Media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3928908" y="2324479"/>
            <a:ext cx="1983928" cy="1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The Controller Magazine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2205481" y="6652857"/>
            <a:ext cx="1983928" cy="869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4EA1F7"/>
                </a:solidFill>
                <a:latin typeface="Open Sans Bold"/>
              </a:rPr>
              <a:t>World and Local Events</a:t>
            </a:r>
          </a:p>
        </p:txBody>
      </p:sp>
      <p:sp>
        <p:nvSpPr>
          <p:cNvPr name="Freeform 58" id="58"/>
          <p:cNvSpPr/>
          <p:nvPr/>
        </p:nvSpPr>
        <p:spPr>
          <a:xfrm flipH="false" flipV="false" rot="0">
            <a:off x="13771588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94930" y="299273"/>
            <a:ext cx="7498139" cy="1458854"/>
            <a:chOff x="0" y="0"/>
            <a:chExt cx="1974819" cy="384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74819" cy="384225"/>
            </a:xfrm>
            <a:custGeom>
              <a:avLst/>
              <a:gdLst/>
              <a:ahLst/>
              <a:cxnLst/>
              <a:rect r="r" b="b" t="t" l="l"/>
              <a:pathLst>
                <a:path h="384225" w="1974819">
                  <a:moveTo>
                    <a:pt x="7228" y="0"/>
                  </a:moveTo>
                  <a:lnTo>
                    <a:pt x="1967591" y="0"/>
                  </a:lnTo>
                  <a:cubicBezTo>
                    <a:pt x="1969508" y="0"/>
                    <a:pt x="1971346" y="761"/>
                    <a:pt x="1972702" y="2117"/>
                  </a:cubicBezTo>
                  <a:cubicBezTo>
                    <a:pt x="1974057" y="3472"/>
                    <a:pt x="1974819" y="5311"/>
                    <a:pt x="1974819" y="7228"/>
                  </a:cubicBezTo>
                  <a:lnTo>
                    <a:pt x="1974819" y="376997"/>
                  </a:lnTo>
                  <a:cubicBezTo>
                    <a:pt x="1974819" y="380989"/>
                    <a:pt x="1971583" y="384225"/>
                    <a:pt x="1967591" y="384225"/>
                  </a:cubicBezTo>
                  <a:lnTo>
                    <a:pt x="7228" y="384225"/>
                  </a:lnTo>
                  <a:cubicBezTo>
                    <a:pt x="3236" y="384225"/>
                    <a:pt x="0" y="380989"/>
                    <a:pt x="0" y="376997"/>
                  </a:cubicBezTo>
                  <a:lnTo>
                    <a:pt x="0" y="7228"/>
                  </a:lnTo>
                  <a:cubicBezTo>
                    <a:pt x="0" y="3236"/>
                    <a:pt x="3236" y="0"/>
                    <a:pt x="722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37335">
                    <a:alpha val="100000"/>
                  </a:srgbClr>
                </a:gs>
                <a:gs pos="100000">
                  <a:srgbClr val="FFA45A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45"/>
                </a:lnSpc>
              </a:pPr>
              <a:r>
                <a:rPr lang="en-US" sz="3003" spc="9">
                  <a:solidFill>
                    <a:srgbClr val="FFFFFF"/>
                  </a:solidFill>
                  <a:latin typeface="Open Sans Bold"/>
                </a:rPr>
                <a:t>Where do we get our material?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52078" y="3089699"/>
            <a:ext cx="12983843" cy="5341430"/>
            <a:chOff x="0" y="0"/>
            <a:chExt cx="17311791" cy="71219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035847" y="281966"/>
              <a:ext cx="3241392" cy="2551860"/>
            </a:xfrm>
            <a:custGeom>
              <a:avLst/>
              <a:gdLst/>
              <a:ahLst/>
              <a:cxnLst/>
              <a:rect r="r" b="b" t="t" l="l"/>
              <a:pathLst>
                <a:path h="2551860" w="3241392">
                  <a:moveTo>
                    <a:pt x="0" y="0"/>
                  </a:moveTo>
                  <a:lnTo>
                    <a:pt x="3241393" y="0"/>
                  </a:lnTo>
                  <a:lnTo>
                    <a:pt x="3241393" y="2551860"/>
                  </a:lnTo>
                  <a:lnTo>
                    <a:pt x="0" y="255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11279981" y="1557896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6" y="0"/>
                  </a:lnTo>
                  <a:lnTo>
                    <a:pt x="1913276" y="724654"/>
                  </a:lnTo>
                  <a:lnTo>
                    <a:pt x="0" y="724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4195998" y="0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3" y="0"/>
                  </a:lnTo>
                  <a:lnTo>
                    <a:pt x="3115793" y="3115793"/>
                  </a:lnTo>
                  <a:lnTo>
                    <a:pt x="0" y="3115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3" y="0"/>
                  </a:lnTo>
                  <a:lnTo>
                    <a:pt x="3115793" y="3115793"/>
                  </a:lnTo>
                  <a:lnTo>
                    <a:pt x="0" y="3115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677599" y="4006114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3" y="0"/>
                  </a:lnTo>
                  <a:lnTo>
                    <a:pt x="3115793" y="3115792"/>
                  </a:lnTo>
                  <a:lnTo>
                    <a:pt x="0" y="311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279981" y="4006114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2" y="0"/>
                  </a:lnTo>
                  <a:lnTo>
                    <a:pt x="3115792" y="3115792"/>
                  </a:lnTo>
                  <a:lnTo>
                    <a:pt x="0" y="311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8696883">
              <a:off x="9846414" y="3317527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7" y="0"/>
                  </a:lnTo>
                  <a:lnTo>
                    <a:pt x="1913277" y="724654"/>
                  </a:lnTo>
                  <a:lnTo>
                    <a:pt x="0" y="724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896256">
              <a:off x="5074575" y="3016013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6" y="0"/>
                  </a:lnTo>
                  <a:lnTo>
                    <a:pt x="1913276" y="724653"/>
                  </a:lnTo>
                  <a:lnTo>
                    <a:pt x="0" y="72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069940" y="1195570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7" y="0"/>
                  </a:lnTo>
                  <a:lnTo>
                    <a:pt x="1913277" y="724653"/>
                  </a:lnTo>
                  <a:lnTo>
                    <a:pt x="0" y="72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4195998" y="844034"/>
              <a:ext cx="3115223" cy="137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Standing Committees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0454" y="490218"/>
              <a:ext cx="2754884" cy="20782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IFATCA Working Groups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58053" y="4850148"/>
              <a:ext cx="2754884" cy="137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Recurring events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1460435" y="4850148"/>
              <a:ext cx="2754884" cy="137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IFATCA MAs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94930" y="299273"/>
            <a:ext cx="7498139" cy="1458854"/>
            <a:chOff x="0" y="0"/>
            <a:chExt cx="1974819" cy="3842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74819" cy="384225"/>
            </a:xfrm>
            <a:custGeom>
              <a:avLst/>
              <a:gdLst/>
              <a:ahLst/>
              <a:cxnLst/>
              <a:rect r="r" b="b" t="t" l="l"/>
              <a:pathLst>
                <a:path h="384225" w="1974819">
                  <a:moveTo>
                    <a:pt x="7228" y="0"/>
                  </a:moveTo>
                  <a:lnTo>
                    <a:pt x="1967591" y="0"/>
                  </a:lnTo>
                  <a:cubicBezTo>
                    <a:pt x="1969508" y="0"/>
                    <a:pt x="1971346" y="761"/>
                    <a:pt x="1972702" y="2117"/>
                  </a:cubicBezTo>
                  <a:cubicBezTo>
                    <a:pt x="1974057" y="3472"/>
                    <a:pt x="1974819" y="5311"/>
                    <a:pt x="1974819" y="7228"/>
                  </a:cubicBezTo>
                  <a:lnTo>
                    <a:pt x="1974819" y="376997"/>
                  </a:lnTo>
                  <a:cubicBezTo>
                    <a:pt x="1974819" y="380989"/>
                    <a:pt x="1971583" y="384225"/>
                    <a:pt x="1967591" y="384225"/>
                  </a:cubicBezTo>
                  <a:lnTo>
                    <a:pt x="7228" y="384225"/>
                  </a:lnTo>
                  <a:cubicBezTo>
                    <a:pt x="3236" y="384225"/>
                    <a:pt x="0" y="380989"/>
                    <a:pt x="0" y="376997"/>
                  </a:cubicBezTo>
                  <a:lnTo>
                    <a:pt x="0" y="7228"/>
                  </a:lnTo>
                  <a:cubicBezTo>
                    <a:pt x="0" y="3236"/>
                    <a:pt x="3236" y="0"/>
                    <a:pt x="7228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F37335">
                    <a:alpha val="100000"/>
                  </a:srgbClr>
                </a:gs>
                <a:gs pos="100000">
                  <a:srgbClr val="FFA45A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45"/>
                </a:lnSpc>
              </a:pPr>
              <a:r>
                <a:rPr lang="en-US" sz="3003" spc="9">
                  <a:solidFill>
                    <a:srgbClr val="FFFFFF"/>
                  </a:solidFill>
                  <a:latin typeface="Open Sans Bold"/>
                </a:rPr>
                <a:t>Where do we get our material?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652078" y="4424255"/>
            <a:ext cx="12983843" cy="5341430"/>
            <a:chOff x="0" y="0"/>
            <a:chExt cx="17311791" cy="712190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035847" y="281966"/>
              <a:ext cx="3241392" cy="2551860"/>
            </a:xfrm>
            <a:custGeom>
              <a:avLst/>
              <a:gdLst/>
              <a:ahLst/>
              <a:cxnLst/>
              <a:rect r="r" b="b" t="t" l="l"/>
              <a:pathLst>
                <a:path h="2551860" w="3241392">
                  <a:moveTo>
                    <a:pt x="0" y="0"/>
                  </a:moveTo>
                  <a:lnTo>
                    <a:pt x="3241393" y="0"/>
                  </a:lnTo>
                  <a:lnTo>
                    <a:pt x="3241393" y="2551860"/>
                  </a:lnTo>
                  <a:lnTo>
                    <a:pt x="0" y="2551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11279981" y="1557896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6" y="0"/>
                  </a:lnTo>
                  <a:lnTo>
                    <a:pt x="1913276" y="724654"/>
                  </a:lnTo>
                  <a:lnTo>
                    <a:pt x="0" y="724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4195998" y="0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3" y="0"/>
                  </a:lnTo>
                  <a:lnTo>
                    <a:pt x="3115793" y="3115793"/>
                  </a:lnTo>
                  <a:lnTo>
                    <a:pt x="0" y="3115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3" y="0"/>
                  </a:lnTo>
                  <a:lnTo>
                    <a:pt x="3115793" y="3115793"/>
                  </a:lnTo>
                  <a:lnTo>
                    <a:pt x="0" y="3115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677599" y="4006114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3" y="0"/>
                  </a:lnTo>
                  <a:lnTo>
                    <a:pt x="3115793" y="3115792"/>
                  </a:lnTo>
                  <a:lnTo>
                    <a:pt x="0" y="311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1279981" y="4006114"/>
              <a:ext cx="3115793" cy="3115793"/>
            </a:xfrm>
            <a:custGeom>
              <a:avLst/>
              <a:gdLst/>
              <a:ahLst/>
              <a:cxnLst/>
              <a:rect r="r" b="b" t="t" l="l"/>
              <a:pathLst>
                <a:path h="3115793" w="3115793">
                  <a:moveTo>
                    <a:pt x="0" y="0"/>
                  </a:moveTo>
                  <a:lnTo>
                    <a:pt x="3115792" y="0"/>
                  </a:lnTo>
                  <a:lnTo>
                    <a:pt x="3115792" y="3115792"/>
                  </a:lnTo>
                  <a:lnTo>
                    <a:pt x="0" y="3115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8696883">
              <a:off x="9846414" y="3317527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7" y="0"/>
                  </a:lnTo>
                  <a:lnTo>
                    <a:pt x="1913277" y="724654"/>
                  </a:lnTo>
                  <a:lnTo>
                    <a:pt x="0" y="724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896256">
              <a:off x="5074575" y="3016013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6" y="0"/>
                  </a:lnTo>
                  <a:lnTo>
                    <a:pt x="1913276" y="724653"/>
                  </a:lnTo>
                  <a:lnTo>
                    <a:pt x="0" y="72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069940" y="1195570"/>
              <a:ext cx="1913277" cy="724654"/>
            </a:xfrm>
            <a:custGeom>
              <a:avLst/>
              <a:gdLst/>
              <a:ahLst/>
              <a:cxnLst/>
              <a:rect r="r" b="b" t="t" l="l"/>
              <a:pathLst>
                <a:path h="724654" w="1913277">
                  <a:moveTo>
                    <a:pt x="0" y="0"/>
                  </a:moveTo>
                  <a:lnTo>
                    <a:pt x="1913277" y="0"/>
                  </a:lnTo>
                  <a:lnTo>
                    <a:pt x="1913277" y="724653"/>
                  </a:lnTo>
                  <a:lnTo>
                    <a:pt x="0" y="724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4195998" y="844034"/>
              <a:ext cx="3115223" cy="137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Standing Committees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80454" y="490218"/>
              <a:ext cx="2754884" cy="207820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IFATCA Working Groups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858053" y="4850148"/>
              <a:ext cx="2754884" cy="137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Recurring events 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1460435" y="4850148"/>
              <a:ext cx="2754884" cy="137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9"/>
                </a:lnSpc>
              </a:pPr>
              <a:r>
                <a:rPr lang="en-US" sz="3007">
                  <a:solidFill>
                    <a:srgbClr val="FFFFFF"/>
                  </a:solidFill>
                  <a:latin typeface="Canva Sans"/>
                </a:rPr>
                <a:t>IFATCA MAs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624885" y="2072929"/>
            <a:ext cx="3038230" cy="2036525"/>
            <a:chOff x="0" y="0"/>
            <a:chExt cx="4050973" cy="271536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50973" cy="2715366"/>
            </a:xfrm>
            <a:custGeom>
              <a:avLst/>
              <a:gdLst/>
              <a:ahLst/>
              <a:cxnLst/>
              <a:rect r="r" b="b" t="t" l="l"/>
              <a:pathLst>
                <a:path h="2715366" w="4050973">
                  <a:moveTo>
                    <a:pt x="0" y="0"/>
                  </a:moveTo>
                  <a:lnTo>
                    <a:pt x="4050973" y="0"/>
                  </a:lnTo>
                  <a:lnTo>
                    <a:pt x="4050973" y="2715366"/>
                  </a:lnTo>
                  <a:lnTo>
                    <a:pt x="0" y="2715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275521" y="216375"/>
              <a:ext cx="3499931" cy="21016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299"/>
                </a:lnSpc>
              </a:pPr>
              <a:r>
                <a:rPr lang="en-US" sz="9499">
                  <a:solidFill>
                    <a:srgbClr val="EA9423"/>
                  </a:solidFill>
                  <a:latin typeface="Canva Sans Bold"/>
                </a:rPr>
                <a:t>YOU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3762063" y="9025982"/>
            <a:ext cx="4503634" cy="1261018"/>
          </a:xfrm>
          <a:custGeom>
            <a:avLst/>
            <a:gdLst/>
            <a:ahLst/>
            <a:cxnLst/>
            <a:rect r="r" b="b" t="t" l="l"/>
            <a:pathLst>
              <a:path h="1261018" w="4503634">
                <a:moveTo>
                  <a:pt x="0" y="0"/>
                </a:moveTo>
                <a:lnTo>
                  <a:pt x="4503634" y="0"/>
                </a:lnTo>
                <a:lnTo>
                  <a:pt x="4503634" y="1261018"/>
                </a:lnTo>
                <a:lnTo>
                  <a:pt x="0" y="1261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DAFxC_iQVr0</dc:identifier>
  <dcterms:modified xsi:type="dcterms:W3CDTF">2011-08-01T06:04:30Z</dcterms:modified>
  <cp:revision>1</cp:revision>
  <dc:title>IFATCA COMMS</dc:title>
</cp:coreProperties>
</file>