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96" r:id="rId2"/>
    <p:sldId id="261" r:id="rId3"/>
    <p:sldId id="257" r:id="rId4"/>
    <p:sldId id="307" r:id="rId5"/>
    <p:sldId id="284" r:id="rId6"/>
    <p:sldId id="287" r:id="rId7"/>
    <p:sldId id="271" r:id="rId8"/>
    <p:sldId id="297" r:id="rId9"/>
    <p:sldId id="298" r:id="rId10"/>
    <p:sldId id="263" r:id="rId11"/>
    <p:sldId id="301" r:id="rId12"/>
    <p:sldId id="302" r:id="rId13"/>
    <p:sldId id="303" r:id="rId14"/>
    <p:sldId id="286" r:id="rId15"/>
    <p:sldId id="308" r:id="rId16"/>
    <p:sldId id="309" r:id="rId17"/>
    <p:sldId id="275" r:id="rId18"/>
    <p:sldId id="262" r:id="rId19"/>
    <p:sldId id="310" r:id="rId20"/>
    <p:sldId id="311" r:id="rId21"/>
    <p:sldId id="305" r:id="rId22"/>
    <p:sldId id="306" r:id="rId23"/>
    <p:sldId id="304" r:id="rId24"/>
    <p:sldId id="294" r:id="rId25"/>
    <p:sldId id="276" r:id="rId26"/>
    <p:sldId id="277" r:id="rId27"/>
    <p:sldId id="300" r:id="rId28"/>
    <p:sldId id="272" r:id="rId29"/>
    <p:sldId id="278" r:id="rId30"/>
    <p:sldId id="292" r:id="rId3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38"/>
    <p:restoredTop sz="94808"/>
  </p:normalViewPr>
  <p:slideViewPr>
    <p:cSldViewPr snapToGrid="0" snapToObjects="1">
      <p:cViewPr varScale="1">
        <p:scale>
          <a:sx n="83" d="100"/>
          <a:sy n="83" d="100"/>
        </p:scale>
        <p:origin x="3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BE1D38-D23D-834A-B243-48A1526797F7}" type="datetimeFigureOut">
              <a:rPr lang="en-US" smtClean="0"/>
              <a:t>10/13/23</a:t>
            </a:fld>
            <a:endParaRPr lang="en-US"/>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7B0DC-4E7E-6241-82E4-4CFD21770B22}" type="slidenum">
              <a:rPr lang="en-US" smtClean="0"/>
              <a:t>‹#›</a:t>
            </a:fld>
            <a:endParaRPr lang="en-US"/>
          </a:p>
        </p:txBody>
      </p:sp>
    </p:spTree>
    <p:extLst>
      <p:ext uri="{BB962C8B-B14F-4D97-AF65-F5344CB8AC3E}">
        <p14:creationId xmlns:p14="http://schemas.microsoft.com/office/powerpoint/2010/main" val="273531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84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nb-NO" dirty="0"/>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18</a:t>
            </a:fld>
            <a:endParaRPr/>
          </a:p>
        </p:txBody>
      </p:sp>
    </p:spTree>
    <p:extLst>
      <p:ext uri="{BB962C8B-B14F-4D97-AF65-F5344CB8AC3E}">
        <p14:creationId xmlns:p14="http://schemas.microsoft.com/office/powerpoint/2010/main" val="166779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Talk about lunch with Nicolas Rollo in Madrid. </a:t>
            </a:r>
            <a:r>
              <a:rPr lang="en-US" dirty="0" err="1"/>
              <a:t>Eurocontrol</a:t>
            </a:r>
            <a:r>
              <a:rPr lang="en-US" dirty="0"/>
              <a:t> initiative, we’ll be in work packages (4 of them)</a:t>
            </a:r>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NZ"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23</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5346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NZ"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24</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907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79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700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dirty="0"/>
              <a:t>The </a:t>
            </a:r>
            <a:r>
              <a:rPr lang="en-NZ" dirty="0" err="1"/>
              <a:t>EDiTF</a:t>
            </a:r>
            <a:r>
              <a:rPr lang="en-NZ"/>
              <a:t> is appointed by the Executive Board.</a:t>
            </a:r>
            <a:endParaRPr/>
          </a:p>
          <a:p>
            <a:pPr marL="0" lvl="0" indent="0" algn="l" rtl="0">
              <a:spcBef>
                <a:spcPts val="0"/>
              </a:spcBef>
              <a:spcAft>
                <a:spcPts val="0"/>
              </a:spcAft>
              <a:buNone/>
            </a:pPr>
            <a:endParaRPr/>
          </a:p>
          <a:p>
            <a:pPr marL="0" lvl="0" indent="0" algn="l" rtl="0">
              <a:spcBef>
                <a:spcPts val="0"/>
              </a:spcBef>
              <a:spcAft>
                <a:spcPts val="0"/>
              </a:spcAft>
              <a:buNone/>
            </a:pPr>
            <a:r>
              <a:rPr lang="en-NZ"/>
              <a:t>The EDiTF consists of 10 people; one chair, one secretary plus two</a:t>
            </a:r>
            <a:endParaRPr/>
          </a:p>
          <a:p>
            <a:pPr marL="0" lvl="0" indent="0" algn="l" rtl="0">
              <a:spcBef>
                <a:spcPts val="0"/>
              </a:spcBef>
              <a:spcAft>
                <a:spcPts val="0"/>
              </a:spcAft>
              <a:buNone/>
            </a:pPr>
            <a:r>
              <a:rPr lang="en-NZ"/>
              <a:t>members from each IFATCA region.</a:t>
            </a:r>
            <a:endParaRPr/>
          </a:p>
          <a:p>
            <a:pPr marL="0" lvl="0" indent="0" algn="l" rtl="0">
              <a:spcBef>
                <a:spcPts val="0"/>
              </a:spcBef>
              <a:spcAft>
                <a:spcPts val="0"/>
              </a:spcAft>
              <a:buNone/>
            </a:pPr>
            <a:endParaRPr/>
          </a:p>
          <a:p>
            <a:pPr marL="0" lvl="0" indent="0" algn="l" rtl="0">
              <a:spcBef>
                <a:spcPts val="0"/>
              </a:spcBef>
              <a:spcAft>
                <a:spcPts val="0"/>
              </a:spcAft>
              <a:buNone/>
            </a:pPr>
            <a:r>
              <a:rPr lang="en-NZ"/>
              <a:t>The current chair is Mr Sverre Ivar Elsbak, Norway.</a:t>
            </a:r>
            <a:endParaRPr/>
          </a:p>
          <a:p>
            <a:pPr marL="0" lvl="0" indent="0" algn="l" rtl="0">
              <a:spcBef>
                <a:spcPts val="0"/>
              </a:spcBef>
              <a:spcAft>
                <a:spcPts val="0"/>
              </a:spcAft>
              <a:buNone/>
            </a:pPr>
            <a:endParaRPr/>
          </a:p>
          <a:p>
            <a:pPr marL="0" lvl="0" indent="0" algn="l" rtl="0">
              <a:spcBef>
                <a:spcPts val="0"/>
              </a:spcBef>
              <a:spcAft>
                <a:spcPts val="0"/>
              </a:spcAft>
              <a:buNone/>
            </a:pPr>
            <a:r>
              <a:rPr lang="en-NZ"/>
              <a:t>The Secretary is Ms Maria Serrano Mulet.</a:t>
            </a:r>
            <a:endParaRPr/>
          </a:p>
          <a:p>
            <a:pPr marL="0" lvl="0" indent="0" algn="l" rtl="0">
              <a:spcBef>
                <a:spcPts val="0"/>
              </a:spcBef>
              <a:spcAft>
                <a:spcPts val="0"/>
              </a:spcAft>
              <a:buNone/>
            </a:pPr>
            <a:endParaRPr/>
          </a:p>
          <a:p>
            <a:pPr marL="0" lvl="0" indent="0" algn="l" rtl="0">
              <a:spcBef>
                <a:spcPts val="0"/>
              </a:spcBef>
              <a:spcAft>
                <a:spcPts val="0"/>
              </a:spcAft>
              <a:buNone/>
            </a:pPr>
            <a:r>
              <a:rPr lang="en-NZ"/>
              <a:t>The chair reports to the DP who will inform the rest of the EB of the</a:t>
            </a:r>
            <a:endParaRPr/>
          </a:p>
          <a:p>
            <a:pPr marL="0" lvl="0" indent="0" algn="l" rtl="0">
              <a:spcBef>
                <a:spcPts val="0"/>
              </a:spcBef>
              <a:spcAft>
                <a:spcPts val="0"/>
              </a:spcAft>
              <a:buNone/>
            </a:pPr>
            <a:r>
              <a:rPr lang="en-NZ"/>
              <a:t>activities of the task force.</a:t>
            </a:r>
            <a:endParaRPr/>
          </a:p>
          <a:p>
            <a:pPr marL="0" lvl="0" indent="0" algn="l" rtl="0">
              <a:spcBef>
                <a:spcPts val="0"/>
              </a:spcBef>
              <a:spcAft>
                <a:spcPts val="0"/>
              </a:spcAft>
              <a:buNone/>
            </a:pPr>
            <a:endParaRPr/>
          </a:p>
          <a:p>
            <a:pPr marL="0" lvl="0" indent="0" algn="l" rtl="0">
              <a:spcBef>
                <a:spcPts val="0"/>
              </a:spcBef>
              <a:spcAft>
                <a:spcPts val="0"/>
              </a:spcAft>
              <a:buNone/>
            </a:pPr>
            <a:r>
              <a:rPr lang="en-NZ"/>
              <a:t>The chair can accept additional corresponding members.</a:t>
            </a:r>
            <a:endParaRPr/>
          </a:p>
          <a:p>
            <a:pPr marL="0" lvl="0" indent="0" algn="l" rtl="0">
              <a:spcBef>
                <a:spcPts val="0"/>
              </a:spcBef>
              <a:spcAft>
                <a:spcPts val="0"/>
              </a:spcAft>
              <a:buNone/>
            </a:pPr>
            <a:endParaRPr/>
          </a:p>
          <a:p>
            <a:pPr marL="0" lvl="0" indent="0" algn="l" rtl="0">
              <a:spcBef>
                <a:spcPts val="0"/>
              </a:spcBef>
              <a:spcAft>
                <a:spcPts val="0"/>
              </a:spcAft>
              <a:buNone/>
            </a:pPr>
            <a:r>
              <a:rPr lang="en-NZ"/>
              <a:t>The chair can establish separate working groups if this is considered</a:t>
            </a:r>
            <a:endParaRPr/>
          </a:p>
          <a:p>
            <a:pPr marL="0" lvl="0" indent="0" algn="l" rtl="0">
              <a:spcBef>
                <a:spcPts val="0"/>
              </a:spcBef>
              <a:spcAft>
                <a:spcPts val="0"/>
              </a:spcAft>
              <a:buNone/>
            </a:pPr>
            <a:r>
              <a:rPr lang="en-NZ"/>
              <a:t>necessary.</a:t>
            </a:r>
            <a:endParaRPr/>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pPr marL="0" lvl="0" indent="0" algn="r" rtl="0">
                <a:spcBef>
                  <a:spcPts val="0"/>
                </a:spcBef>
                <a:spcAft>
                  <a:spcPts val="0"/>
                </a:spcAft>
                <a:buNone/>
              </a:pPr>
              <a:t>3</a:t>
            </a:fld>
            <a:endParaRPr/>
          </a:p>
        </p:txBody>
      </p:sp>
    </p:spTree>
    <p:extLst>
      <p:ext uri="{BB962C8B-B14F-4D97-AF65-F5344CB8AC3E}">
        <p14:creationId xmlns:p14="http://schemas.microsoft.com/office/powerpoint/2010/main" val="1599445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dirty="0"/>
              <a:t>The </a:t>
            </a:r>
            <a:r>
              <a:rPr lang="en-NZ" dirty="0" err="1"/>
              <a:t>EDiTF</a:t>
            </a:r>
            <a:r>
              <a:rPr lang="en-NZ"/>
              <a:t> is appointed by the Executive Board.</a:t>
            </a:r>
            <a:endParaRPr/>
          </a:p>
          <a:p>
            <a:pPr marL="0" lvl="0" indent="0" algn="l" rtl="0">
              <a:spcBef>
                <a:spcPts val="0"/>
              </a:spcBef>
              <a:spcAft>
                <a:spcPts val="0"/>
              </a:spcAft>
              <a:buNone/>
            </a:pPr>
            <a:endParaRPr/>
          </a:p>
          <a:p>
            <a:pPr marL="0" lvl="0" indent="0" algn="l" rtl="0">
              <a:spcBef>
                <a:spcPts val="0"/>
              </a:spcBef>
              <a:spcAft>
                <a:spcPts val="0"/>
              </a:spcAft>
              <a:buNone/>
            </a:pPr>
            <a:r>
              <a:rPr lang="en-NZ"/>
              <a:t>The EDiTF consists of 10 people; one chair, one secretary plus two</a:t>
            </a:r>
            <a:endParaRPr/>
          </a:p>
          <a:p>
            <a:pPr marL="0" lvl="0" indent="0" algn="l" rtl="0">
              <a:spcBef>
                <a:spcPts val="0"/>
              </a:spcBef>
              <a:spcAft>
                <a:spcPts val="0"/>
              </a:spcAft>
              <a:buNone/>
            </a:pPr>
            <a:r>
              <a:rPr lang="en-NZ"/>
              <a:t>members from each IFATCA region.</a:t>
            </a:r>
            <a:endParaRPr/>
          </a:p>
          <a:p>
            <a:pPr marL="0" lvl="0" indent="0" algn="l" rtl="0">
              <a:spcBef>
                <a:spcPts val="0"/>
              </a:spcBef>
              <a:spcAft>
                <a:spcPts val="0"/>
              </a:spcAft>
              <a:buNone/>
            </a:pPr>
            <a:endParaRPr/>
          </a:p>
          <a:p>
            <a:pPr marL="0" lvl="0" indent="0" algn="l" rtl="0">
              <a:spcBef>
                <a:spcPts val="0"/>
              </a:spcBef>
              <a:spcAft>
                <a:spcPts val="0"/>
              </a:spcAft>
              <a:buNone/>
            </a:pPr>
            <a:r>
              <a:rPr lang="en-NZ"/>
              <a:t>The current chair is Mr Sverre Ivar Elsbak, Norway.</a:t>
            </a:r>
            <a:endParaRPr/>
          </a:p>
          <a:p>
            <a:pPr marL="0" lvl="0" indent="0" algn="l" rtl="0">
              <a:spcBef>
                <a:spcPts val="0"/>
              </a:spcBef>
              <a:spcAft>
                <a:spcPts val="0"/>
              </a:spcAft>
              <a:buNone/>
            </a:pPr>
            <a:endParaRPr/>
          </a:p>
          <a:p>
            <a:pPr marL="0" lvl="0" indent="0" algn="l" rtl="0">
              <a:spcBef>
                <a:spcPts val="0"/>
              </a:spcBef>
              <a:spcAft>
                <a:spcPts val="0"/>
              </a:spcAft>
              <a:buNone/>
            </a:pPr>
            <a:r>
              <a:rPr lang="en-NZ"/>
              <a:t>The Secretary is Ms Maria Serrano Mulet.</a:t>
            </a:r>
            <a:endParaRPr/>
          </a:p>
          <a:p>
            <a:pPr marL="0" lvl="0" indent="0" algn="l" rtl="0">
              <a:spcBef>
                <a:spcPts val="0"/>
              </a:spcBef>
              <a:spcAft>
                <a:spcPts val="0"/>
              </a:spcAft>
              <a:buNone/>
            </a:pPr>
            <a:endParaRPr/>
          </a:p>
          <a:p>
            <a:pPr marL="0" lvl="0" indent="0" algn="l" rtl="0">
              <a:spcBef>
                <a:spcPts val="0"/>
              </a:spcBef>
              <a:spcAft>
                <a:spcPts val="0"/>
              </a:spcAft>
              <a:buNone/>
            </a:pPr>
            <a:r>
              <a:rPr lang="en-NZ"/>
              <a:t>The chair reports to the DP who will inform the rest of the EB of the</a:t>
            </a:r>
            <a:endParaRPr/>
          </a:p>
          <a:p>
            <a:pPr marL="0" lvl="0" indent="0" algn="l" rtl="0">
              <a:spcBef>
                <a:spcPts val="0"/>
              </a:spcBef>
              <a:spcAft>
                <a:spcPts val="0"/>
              </a:spcAft>
              <a:buNone/>
            </a:pPr>
            <a:r>
              <a:rPr lang="en-NZ"/>
              <a:t>activities of the task force.</a:t>
            </a:r>
            <a:endParaRPr/>
          </a:p>
          <a:p>
            <a:pPr marL="0" lvl="0" indent="0" algn="l" rtl="0">
              <a:spcBef>
                <a:spcPts val="0"/>
              </a:spcBef>
              <a:spcAft>
                <a:spcPts val="0"/>
              </a:spcAft>
              <a:buNone/>
            </a:pPr>
            <a:endParaRPr/>
          </a:p>
          <a:p>
            <a:pPr marL="0" lvl="0" indent="0" algn="l" rtl="0">
              <a:spcBef>
                <a:spcPts val="0"/>
              </a:spcBef>
              <a:spcAft>
                <a:spcPts val="0"/>
              </a:spcAft>
              <a:buNone/>
            </a:pPr>
            <a:r>
              <a:rPr lang="en-NZ"/>
              <a:t>The chair can accept additional corresponding members.</a:t>
            </a:r>
            <a:endParaRPr/>
          </a:p>
          <a:p>
            <a:pPr marL="0" lvl="0" indent="0" algn="l" rtl="0">
              <a:spcBef>
                <a:spcPts val="0"/>
              </a:spcBef>
              <a:spcAft>
                <a:spcPts val="0"/>
              </a:spcAft>
              <a:buNone/>
            </a:pPr>
            <a:endParaRPr/>
          </a:p>
          <a:p>
            <a:pPr marL="0" lvl="0" indent="0" algn="l" rtl="0">
              <a:spcBef>
                <a:spcPts val="0"/>
              </a:spcBef>
              <a:spcAft>
                <a:spcPts val="0"/>
              </a:spcAft>
              <a:buNone/>
            </a:pPr>
            <a:r>
              <a:rPr lang="en-NZ"/>
              <a:t>The chair can establish separate working groups if this is considered</a:t>
            </a:r>
            <a:endParaRPr/>
          </a:p>
          <a:p>
            <a:pPr marL="0" lvl="0" indent="0" algn="l" rtl="0">
              <a:spcBef>
                <a:spcPts val="0"/>
              </a:spcBef>
              <a:spcAft>
                <a:spcPts val="0"/>
              </a:spcAft>
              <a:buNone/>
            </a:pPr>
            <a:r>
              <a:rPr lang="en-NZ"/>
              <a:t>necessary.</a:t>
            </a:r>
            <a:endParaRPr/>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pPr marL="0" lvl="0" indent="0" algn="r" rtl="0">
                <a:spcBef>
                  <a:spcPts val="0"/>
                </a:spcBef>
                <a:spcAft>
                  <a:spcPts val="0"/>
                </a:spcAft>
                <a:buNone/>
              </a:pPr>
              <a:t>4</a:t>
            </a:fld>
            <a:endParaRPr/>
          </a:p>
        </p:txBody>
      </p:sp>
    </p:spTree>
    <p:extLst>
      <p:ext uri="{BB962C8B-B14F-4D97-AF65-F5344CB8AC3E}">
        <p14:creationId xmlns:p14="http://schemas.microsoft.com/office/powerpoint/2010/main" val="28148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580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14</a:t>
            </a:fld>
            <a:endParaRPr/>
          </a:p>
        </p:txBody>
      </p:sp>
    </p:spTree>
    <p:extLst>
      <p:ext uri="{BB962C8B-B14F-4D97-AF65-F5344CB8AC3E}">
        <p14:creationId xmlns:p14="http://schemas.microsoft.com/office/powerpoint/2010/main" val="900909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15</a:t>
            </a:fld>
            <a:endParaRPr/>
          </a:p>
        </p:txBody>
      </p:sp>
    </p:spTree>
    <p:extLst>
      <p:ext uri="{BB962C8B-B14F-4D97-AF65-F5344CB8AC3E}">
        <p14:creationId xmlns:p14="http://schemas.microsoft.com/office/powerpoint/2010/main" val="1826881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16</a:t>
            </a:fld>
            <a:endParaRPr/>
          </a:p>
        </p:txBody>
      </p:sp>
    </p:spTree>
    <p:extLst>
      <p:ext uri="{BB962C8B-B14F-4D97-AF65-F5344CB8AC3E}">
        <p14:creationId xmlns:p14="http://schemas.microsoft.com/office/powerpoint/2010/main" val="1231317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17</a:t>
            </a:fld>
            <a:endParaRPr/>
          </a:p>
        </p:txBody>
      </p:sp>
    </p:spTree>
    <p:extLst>
      <p:ext uri="{BB962C8B-B14F-4D97-AF65-F5344CB8AC3E}">
        <p14:creationId xmlns:p14="http://schemas.microsoft.com/office/powerpoint/2010/main" val="86928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F2A8ED-A1DD-B349-8E38-55265543C77A}"/>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a:extLst>
              <a:ext uri="{FF2B5EF4-FFF2-40B4-BE49-F238E27FC236}">
                <a16:creationId xmlns:a16="http://schemas.microsoft.com/office/drawing/2014/main" id="{96AFEB35-8994-6342-9CDF-B78F39B185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a:extLst>
              <a:ext uri="{FF2B5EF4-FFF2-40B4-BE49-F238E27FC236}">
                <a16:creationId xmlns:a16="http://schemas.microsoft.com/office/drawing/2014/main" id="{2E2C48F4-28F1-5748-BB42-99A44B1A3514}"/>
              </a:ext>
            </a:extLst>
          </p:cNvPr>
          <p:cNvSpPr>
            <a:spLocks noGrp="1"/>
          </p:cNvSpPr>
          <p:nvPr>
            <p:ph type="dt" sz="half" idx="10"/>
          </p:nvPr>
        </p:nvSpPr>
        <p:spPr/>
        <p:txBody>
          <a:bodyPr/>
          <a:lstStyle/>
          <a:p>
            <a:fld id="{59C7BCBA-A632-2F4F-A178-3F1B3F4E85A3}" type="datetimeFigureOut">
              <a:rPr lang="en-US" smtClean="0"/>
              <a:t>10/13/23</a:t>
            </a:fld>
            <a:endParaRPr lang="en-US"/>
          </a:p>
        </p:txBody>
      </p:sp>
      <p:sp>
        <p:nvSpPr>
          <p:cNvPr id="5" name="Plassholder for bunntekst 4">
            <a:extLst>
              <a:ext uri="{FF2B5EF4-FFF2-40B4-BE49-F238E27FC236}">
                <a16:creationId xmlns:a16="http://schemas.microsoft.com/office/drawing/2014/main" id="{A070EEE8-4EE1-2948-86D6-224208527B26}"/>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9895BC19-4DD0-C840-81B4-F25509E6DA3F}"/>
              </a:ext>
            </a:extLst>
          </p:cNvPr>
          <p:cNvSpPr>
            <a:spLocks noGrp="1"/>
          </p:cNvSpPr>
          <p:nvPr>
            <p:ph type="sldNum" sz="quarter" idx="12"/>
          </p:nvPr>
        </p:nvSpPr>
        <p:spPr/>
        <p:txBody>
          <a:bodyPr/>
          <a:lstStyle/>
          <a:p>
            <a:fld id="{5BF5B782-B02B-F34E-8764-470A03C6F9A4}" type="slidenum">
              <a:rPr lang="en-US" smtClean="0"/>
              <a:t>‹#›</a:t>
            </a:fld>
            <a:endParaRPr lang="en-US"/>
          </a:p>
        </p:txBody>
      </p:sp>
    </p:spTree>
    <p:extLst>
      <p:ext uri="{BB962C8B-B14F-4D97-AF65-F5344CB8AC3E}">
        <p14:creationId xmlns:p14="http://schemas.microsoft.com/office/powerpoint/2010/main" val="212323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0BC879-9195-344E-A572-247F219C2768}"/>
              </a:ext>
            </a:extLst>
          </p:cNvPr>
          <p:cNvSpPr>
            <a:spLocks noGrp="1"/>
          </p:cNvSpPr>
          <p:nvPr>
            <p:ph type="title"/>
          </p:nvPr>
        </p:nvSpPr>
        <p:spPr/>
        <p:txBody>
          <a:bodyPr/>
          <a:lstStyle/>
          <a:p>
            <a:r>
              <a:rPr lang="nb-NO"/>
              <a:t>Klikk for å redigere tittelstil</a:t>
            </a:r>
            <a:endParaRPr lang="en-US"/>
          </a:p>
        </p:txBody>
      </p:sp>
      <p:sp>
        <p:nvSpPr>
          <p:cNvPr id="3" name="Plassholder for loddrett tekst 2">
            <a:extLst>
              <a:ext uri="{FF2B5EF4-FFF2-40B4-BE49-F238E27FC236}">
                <a16:creationId xmlns:a16="http://schemas.microsoft.com/office/drawing/2014/main" id="{ED3B5855-5A5D-CC49-8133-94278CF713C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a:extLst>
              <a:ext uri="{FF2B5EF4-FFF2-40B4-BE49-F238E27FC236}">
                <a16:creationId xmlns:a16="http://schemas.microsoft.com/office/drawing/2014/main" id="{4D68D6D7-B2EF-C644-AB14-985747F56A96}"/>
              </a:ext>
            </a:extLst>
          </p:cNvPr>
          <p:cNvSpPr>
            <a:spLocks noGrp="1"/>
          </p:cNvSpPr>
          <p:nvPr>
            <p:ph type="dt" sz="half" idx="10"/>
          </p:nvPr>
        </p:nvSpPr>
        <p:spPr/>
        <p:txBody>
          <a:bodyPr/>
          <a:lstStyle/>
          <a:p>
            <a:fld id="{59C7BCBA-A632-2F4F-A178-3F1B3F4E85A3}" type="datetimeFigureOut">
              <a:rPr lang="en-US" smtClean="0"/>
              <a:t>10/13/23</a:t>
            </a:fld>
            <a:endParaRPr lang="en-US"/>
          </a:p>
        </p:txBody>
      </p:sp>
      <p:sp>
        <p:nvSpPr>
          <p:cNvPr id="5" name="Plassholder for bunntekst 4">
            <a:extLst>
              <a:ext uri="{FF2B5EF4-FFF2-40B4-BE49-F238E27FC236}">
                <a16:creationId xmlns:a16="http://schemas.microsoft.com/office/drawing/2014/main" id="{82B5F14D-2749-BD4A-90F9-D53C9A92D61C}"/>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AEE01F6D-AE91-C642-87E2-B9212A001D79}"/>
              </a:ext>
            </a:extLst>
          </p:cNvPr>
          <p:cNvSpPr>
            <a:spLocks noGrp="1"/>
          </p:cNvSpPr>
          <p:nvPr>
            <p:ph type="sldNum" sz="quarter" idx="12"/>
          </p:nvPr>
        </p:nvSpPr>
        <p:spPr/>
        <p:txBody>
          <a:bodyPr/>
          <a:lstStyle/>
          <a:p>
            <a:fld id="{5BF5B782-B02B-F34E-8764-470A03C6F9A4}" type="slidenum">
              <a:rPr lang="en-US" smtClean="0"/>
              <a:t>‹#›</a:t>
            </a:fld>
            <a:endParaRPr lang="en-US"/>
          </a:p>
        </p:txBody>
      </p:sp>
    </p:spTree>
    <p:extLst>
      <p:ext uri="{BB962C8B-B14F-4D97-AF65-F5344CB8AC3E}">
        <p14:creationId xmlns:p14="http://schemas.microsoft.com/office/powerpoint/2010/main" val="27701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78E7D6E-7EE4-BF4D-84D7-3B06802E1606}"/>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a:extLst>
              <a:ext uri="{FF2B5EF4-FFF2-40B4-BE49-F238E27FC236}">
                <a16:creationId xmlns:a16="http://schemas.microsoft.com/office/drawing/2014/main" id="{E04FFA93-30BE-A74F-A1A9-B1D2C994118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a:extLst>
              <a:ext uri="{FF2B5EF4-FFF2-40B4-BE49-F238E27FC236}">
                <a16:creationId xmlns:a16="http://schemas.microsoft.com/office/drawing/2014/main" id="{EFA74929-4E96-C243-B9D5-A07C54C7CD0A}"/>
              </a:ext>
            </a:extLst>
          </p:cNvPr>
          <p:cNvSpPr>
            <a:spLocks noGrp="1"/>
          </p:cNvSpPr>
          <p:nvPr>
            <p:ph type="dt" sz="half" idx="10"/>
          </p:nvPr>
        </p:nvSpPr>
        <p:spPr/>
        <p:txBody>
          <a:bodyPr/>
          <a:lstStyle/>
          <a:p>
            <a:fld id="{59C7BCBA-A632-2F4F-A178-3F1B3F4E85A3}" type="datetimeFigureOut">
              <a:rPr lang="en-US" smtClean="0"/>
              <a:t>10/13/23</a:t>
            </a:fld>
            <a:endParaRPr lang="en-US"/>
          </a:p>
        </p:txBody>
      </p:sp>
      <p:sp>
        <p:nvSpPr>
          <p:cNvPr id="5" name="Plassholder for bunntekst 4">
            <a:extLst>
              <a:ext uri="{FF2B5EF4-FFF2-40B4-BE49-F238E27FC236}">
                <a16:creationId xmlns:a16="http://schemas.microsoft.com/office/drawing/2014/main" id="{9485DC56-599F-0A46-A765-1C043830B12B}"/>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D95952C3-3128-2D47-9323-D0C6E90FEF1E}"/>
              </a:ext>
            </a:extLst>
          </p:cNvPr>
          <p:cNvSpPr>
            <a:spLocks noGrp="1"/>
          </p:cNvSpPr>
          <p:nvPr>
            <p:ph type="sldNum" sz="quarter" idx="12"/>
          </p:nvPr>
        </p:nvSpPr>
        <p:spPr/>
        <p:txBody>
          <a:bodyPr/>
          <a:lstStyle/>
          <a:p>
            <a:fld id="{5BF5B782-B02B-F34E-8764-470A03C6F9A4}" type="slidenum">
              <a:rPr lang="en-US" smtClean="0"/>
              <a:t>‹#›</a:t>
            </a:fld>
            <a:endParaRPr lang="en-US"/>
          </a:p>
        </p:txBody>
      </p:sp>
    </p:spTree>
    <p:extLst>
      <p:ext uri="{BB962C8B-B14F-4D97-AF65-F5344CB8AC3E}">
        <p14:creationId xmlns:p14="http://schemas.microsoft.com/office/powerpoint/2010/main" val="219942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LOGO">
  <p:cSld name="Title Slide LOGO">
    <p:spTree>
      <p:nvGrpSpPr>
        <p:cNvPr id="1" name="Shape 20"/>
        <p:cNvGrpSpPr/>
        <p:nvPr/>
      </p:nvGrpSpPr>
      <p:grpSpPr>
        <a:xfrm>
          <a:off x="0" y="0"/>
          <a:ext cx="0" cy="0"/>
          <a:chOff x="0" y="0"/>
          <a:chExt cx="0" cy="0"/>
        </a:xfrm>
      </p:grpSpPr>
      <p:pic>
        <p:nvPicPr>
          <p:cNvPr id="21" name="Google Shape;21;p17"/>
          <p:cNvPicPr preferRelativeResize="0"/>
          <p:nvPr/>
        </p:nvPicPr>
        <p:blipFill rotWithShape="1">
          <a:blip r:embed="rId2">
            <a:alphaModFix/>
          </a:blip>
          <a:srcRect/>
          <a:stretch/>
        </p:blipFill>
        <p:spPr>
          <a:xfrm>
            <a:off x="0" y="0"/>
            <a:ext cx="12191999" cy="6858000"/>
          </a:xfrm>
          <a:prstGeom prst="rect">
            <a:avLst/>
          </a:prstGeom>
          <a:noFill/>
          <a:ln>
            <a:noFill/>
          </a:ln>
        </p:spPr>
      </p:pic>
      <p:sp>
        <p:nvSpPr>
          <p:cNvPr id="22" name="Google Shape;22;p17"/>
          <p:cNvSpPr>
            <a:spLocks noGrp="1"/>
          </p:cNvSpPr>
          <p:nvPr>
            <p:ph type="pic" idx="2"/>
          </p:nvPr>
        </p:nvSpPr>
        <p:spPr>
          <a:xfrm>
            <a:off x="0" y="0"/>
            <a:ext cx="12175675" cy="6858000"/>
          </a:xfrm>
          <a:prstGeom prst="rect">
            <a:avLst/>
          </a:prstGeom>
          <a:noFill/>
          <a:ln>
            <a:noFill/>
          </a:ln>
        </p:spPr>
      </p:sp>
      <p:sp>
        <p:nvSpPr>
          <p:cNvPr id="23" name="Google Shape;23;p17"/>
          <p:cNvSpPr txBox="1">
            <a:spLocks noGrp="1"/>
          </p:cNvSpPr>
          <p:nvPr>
            <p:ph type="sldNum" idx="12"/>
          </p:nvPr>
        </p:nvSpPr>
        <p:spPr>
          <a:xfrm>
            <a:off x="11642275" y="6649369"/>
            <a:ext cx="533400" cy="17507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pPr marL="0" lvl="0" indent="0" algn="r" rtl="0">
                <a:spcBef>
                  <a:spcPts val="0"/>
                </a:spcBef>
                <a:spcAft>
                  <a:spcPts val="0"/>
                </a:spcAft>
                <a:buNone/>
              </a:pPr>
              <a:t>‹#›</a:t>
            </a:fld>
            <a:endParaRPr/>
          </a:p>
        </p:txBody>
      </p:sp>
      <p:sp>
        <p:nvSpPr>
          <p:cNvPr id="24" name="Google Shape;24;p17"/>
          <p:cNvSpPr/>
          <p:nvPr/>
        </p:nvSpPr>
        <p:spPr>
          <a:xfrm>
            <a:off x="4240695" y="1573696"/>
            <a:ext cx="3710610" cy="371060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 name="Google Shape;25;p17"/>
          <p:cNvPicPr preferRelativeResize="0"/>
          <p:nvPr/>
        </p:nvPicPr>
        <p:blipFill rotWithShape="1">
          <a:blip r:embed="rId3">
            <a:alphaModFix/>
          </a:blip>
          <a:srcRect/>
          <a:stretch/>
        </p:blipFill>
        <p:spPr>
          <a:xfrm>
            <a:off x="4678016" y="2907960"/>
            <a:ext cx="3101008" cy="883056"/>
          </a:xfrm>
          <a:prstGeom prst="rect">
            <a:avLst/>
          </a:prstGeom>
          <a:noFill/>
          <a:ln>
            <a:noFill/>
          </a:ln>
        </p:spPr>
      </p:pic>
      <p:sp>
        <p:nvSpPr>
          <p:cNvPr id="26" name="Google Shape;26;p17"/>
          <p:cNvSpPr txBox="1">
            <a:spLocks noGrp="1"/>
          </p:cNvSpPr>
          <p:nvPr>
            <p:ph type="subTitle" idx="1"/>
          </p:nvPr>
        </p:nvSpPr>
        <p:spPr>
          <a:xfrm>
            <a:off x="1524000" y="5337318"/>
            <a:ext cx="9144000" cy="1076734"/>
          </a:xfrm>
          <a:prstGeom prst="rect">
            <a:avLst/>
          </a:prstGeom>
          <a:noFill/>
          <a:ln>
            <a:noFill/>
          </a:ln>
        </p:spPr>
        <p:txBody>
          <a:bodyPr spcFirstLastPara="1" wrap="square" lIns="91425" tIns="45700" rIns="91425" bIns="45700" anchor="ctr" anchorCtr="0">
            <a:normAutofit/>
          </a:bodyPr>
          <a:lstStyle>
            <a:lvl1pPr lvl="0" algn="ctr">
              <a:lnSpc>
                <a:spcPct val="120000"/>
              </a:lnSpc>
              <a:spcBef>
                <a:spcPts val="1000"/>
              </a:spcBef>
              <a:spcAft>
                <a:spcPts val="0"/>
              </a:spcAft>
              <a:buClr>
                <a:schemeClr val="lt1"/>
              </a:buClr>
              <a:buSzPts val="1600"/>
              <a:buNone/>
              <a:defRPr sz="1600">
                <a:solidFill>
                  <a:schemeClr val="lt1"/>
                </a:solidFill>
                <a:latin typeface="Bebas Neue"/>
                <a:ea typeface="Bebas Neue"/>
                <a:cs typeface="Bebas Neue"/>
                <a:sym typeface="Bebas Neue"/>
              </a:defRPr>
            </a:lvl1pPr>
            <a:lvl2pPr lvl="1" algn="ctr">
              <a:lnSpc>
                <a:spcPct val="120000"/>
              </a:lnSpc>
              <a:spcBef>
                <a:spcPts val="500"/>
              </a:spcBef>
              <a:spcAft>
                <a:spcPts val="0"/>
              </a:spcAft>
              <a:buClr>
                <a:srgbClr val="7B7B7B"/>
              </a:buClr>
              <a:buSzPts val="2000"/>
              <a:buNone/>
              <a:defRPr sz="2000"/>
            </a:lvl2pPr>
            <a:lvl3pPr lvl="2" algn="ctr">
              <a:lnSpc>
                <a:spcPct val="120000"/>
              </a:lnSpc>
              <a:spcBef>
                <a:spcPts val="500"/>
              </a:spcBef>
              <a:spcAft>
                <a:spcPts val="0"/>
              </a:spcAft>
              <a:buClr>
                <a:srgbClr val="7B7B7B"/>
              </a:buClr>
              <a:buSzPts val="1800"/>
              <a:buNone/>
              <a:defRPr sz="1800"/>
            </a:lvl3pPr>
            <a:lvl4pPr lvl="3" algn="ctr">
              <a:lnSpc>
                <a:spcPct val="120000"/>
              </a:lnSpc>
              <a:spcBef>
                <a:spcPts val="500"/>
              </a:spcBef>
              <a:spcAft>
                <a:spcPts val="0"/>
              </a:spcAft>
              <a:buClr>
                <a:srgbClr val="7B7B7B"/>
              </a:buClr>
              <a:buSzPts val="1600"/>
              <a:buNone/>
              <a:defRPr sz="1600"/>
            </a:lvl4pPr>
            <a:lvl5pPr lvl="4" algn="ctr">
              <a:lnSpc>
                <a:spcPct val="120000"/>
              </a:lnSpc>
              <a:spcBef>
                <a:spcPts val="500"/>
              </a:spcBef>
              <a:spcAft>
                <a:spcPts val="0"/>
              </a:spcAft>
              <a:buClr>
                <a:srgbClr val="7B7B7B"/>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612974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pic>
        <p:nvPicPr>
          <p:cNvPr id="28" name="Google Shape;28;p1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9" name="Google Shape;29;p18"/>
          <p:cNvSpPr>
            <a:spLocks noGrp="1"/>
          </p:cNvSpPr>
          <p:nvPr>
            <p:ph type="pic" idx="2"/>
          </p:nvPr>
        </p:nvSpPr>
        <p:spPr>
          <a:xfrm>
            <a:off x="0" y="0"/>
            <a:ext cx="12175675" cy="6858000"/>
          </a:xfrm>
          <a:prstGeom prst="rect">
            <a:avLst/>
          </a:prstGeom>
          <a:noFill/>
          <a:ln>
            <a:noFill/>
          </a:ln>
        </p:spPr>
      </p:sp>
      <p:sp>
        <p:nvSpPr>
          <p:cNvPr id="30" name="Google Shape;30;p18"/>
          <p:cNvSpPr txBox="1">
            <a:spLocks noGrp="1"/>
          </p:cNvSpPr>
          <p:nvPr>
            <p:ph type="body" idx="1"/>
          </p:nvPr>
        </p:nvSpPr>
        <p:spPr>
          <a:xfrm>
            <a:off x="1524000" y="1520682"/>
            <a:ext cx="9144000" cy="3816635"/>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6000"/>
              <a:buFont typeface="Bebas Neue"/>
              <a:buNone/>
              <a:defRPr sz="6000">
                <a:solidFill>
                  <a:schemeClr val="lt1"/>
                </a:solidFill>
                <a:latin typeface="Bebas Neue"/>
                <a:ea typeface="Bebas Neue"/>
                <a:cs typeface="Bebas Neue"/>
                <a:sym typeface="Bebas Neue"/>
              </a:defRPr>
            </a:lvl1pPr>
            <a:lvl2pPr marL="914400" lvl="1" indent="-609600" algn="l">
              <a:lnSpc>
                <a:spcPct val="120000"/>
              </a:lnSpc>
              <a:spcBef>
                <a:spcPts val="500"/>
              </a:spcBef>
              <a:spcAft>
                <a:spcPts val="0"/>
              </a:spcAft>
              <a:buClr>
                <a:srgbClr val="7B7B7B"/>
              </a:buClr>
              <a:buSzPts val="6000"/>
              <a:buChar char="•"/>
              <a:defRPr sz="6000">
                <a:latin typeface="Bebas Neue"/>
                <a:ea typeface="Bebas Neue"/>
                <a:cs typeface="Bebas Neue"/>
                <a:sym typeface="Bebas Neue"/>
              </a:defRPr>
            </a:lvl2pPr>
            <a:lvl3pPr marL="1371600" lvl="2" indent="-609600" algn="l">
              <a:lnSpc>
                <a:spcPct val="120000"/>
              </a:lnSpc>
              <a:spcBef>
                <a:spcPts val="500"/>
              </a:spcBef>
              <a:spcAft>
                <a:spcPts val="0"/>
              </a:spcAft>
              <a:buClr>
                <a:srgbClr val="7B7B7B"/>
              </a:buClr>
              <a:buSzPts val="6000"/>
              <a:buChar char="•"/>
              <a:defRPr sz="6000">
                <a:latin typeface="Bebas Neue"/>
                <a:ea typeface="Bebas Neue"/>
                <a:cs typeface="Bebas Neue"/>
                <a:sym typeface="Bebas Neue"/>
              </a:defRPr>
            </a:lvl3pPr>
            <a:lvl4pPr marL="1828800" lvl="3" indent="-609600" algn="l">
              <a:lnSpc>
                <a:spcPct val="120000"/>
              </a:lnSpc>
              <a:spcBef>
                <a:spcPts val="500"/>
              </a:spcBef>
              <a:spcAft>
                <a:spcPts val="0"/>
              </a:spcAft>
              <a:buClr>
                <a:srgbClr val="7B7B7B"/>
              </a:buClr>
              <a:buSzPts val="6000"/>
              <a:buChar char="•"/>
              <a:defRPr sz="6000">
                <a:latin typeface="Bebas Neue"/>
                <a:ea typeface="Bebas Neue"/>
                <a:cs typeface="Bebas Neue"/>
                <a:sym typeface="Bebas Neue"/>
              </a:defRPr>
            </a:lvl4pPr>
            <a:lvl5pPr marL="2286000" lvl="4" indent="-609600" algn="l">
              <a:lnSpc>
                <a:spcPct val="120000"/>
              </a:lnSpc>
              <a:spcBef>
                <a:spcPts val="500"/>
              </a:spcBef>
              <a:spcAft>
                <a:spcPts val="0"/>
              </a:spcAft>
              <a:buClr>
                <a:srgbClr val="7B7B7B"/>
              </a:buClr>
              <a:buSzPts val="6000"/>
              <a:buChar char="•"/>
              <a:defRPr sz="6000">
                <a:latin typeface="Bebas Neue"/>
                <a:ea typeface="Bebas Neue"/>
                <a:cs typeface="Bebas Neue"/>
                <a:sym typeface="Bebas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subTitle" idx="3"/>
          </p:nvPr>
        </p:nvSpPr>
        <p:spPr>
          <a:xfrm>
            <a:off x="1524000" y="5337318"/>
            <a:ext cx="9144000" cy="1076734"/>
          </a:xfrm>
          <a:prstGeom prst="rect">
            <a:avLst/>
          </a:prstGeom>
          <a:noFill/>
          <a:ln>
            <a:noFill/>
          </a:ln>
        </p:spPr>
        <p:txBody>
          <a:bodyPr spcFirstLastPara="1" wrap="square" lIns="91425" tIns="45700" rIns="91425" bIns="45700" anchor="ctr" anchorCtr="0">
            <a:normAutofit/>
          </a:bodyPr>
          <a:lstStyle>
            <a:lvl1pPr lvl="0" algn="ctr">
              <a:lnSpc>
                <a:spcPct val="120000"/>
              </a:lnSpc>
              <a:spcBef>
                <a:spcPts val="1000"/>
              </a:spcBef>
              <a:spcAft>
                <a:spcPts val="0"/>
              </a:spcAft>
              <a:buClr>
                <a:schemeClr val="lt1"/>
              </a:buClr>
              <a:buSzPts val="1600"/>
              <a:buNone/>
              <a:defRPr sz="1600">
                <a:solidFill>
                  <a:schemeClr val="lt1"/>
                </a:solidFill>
                <a:latin typeface="Bebas Neue"/>
                <a:ea typeface="Bebas Neue"/>
                <a:cs typeface="Bebas Neue"/>
                <a:sym typeface="Bebas Neue"/>
              </a:defRPr>
            </a:lvl1pPr>
            <a:lvl2pPr lvl="1" algn="ctr">
              <a:lnSpc>
                <a:spcPct val="120000"/>
              </a:lnSpc>
              <a:spcBef>
                <a:spcPts val="500"/>
              </a:spcBef>
              <a:spcAft>
                <a:spcPts val="0"/>
              </a:spcAft>
              <a:buClr>
                <a:srgbClr val="7B7B7B"/>
              </a:buClr>
              <a:buSzPts val="2000"/>
              <a:buNone/>
              <a:defRPr sz="2000"/>
            </a:lvl2pPr>
            <a:lvl3pPr lvl="2" algn="ctr">
              <a:lnSpc>
                <a:spcPct val="120000"/>
              </a:lnSpc>
              <a:spcBef>
                <a:spcPts val="500"/>
              </a:spcBef>
              <a:spcAft>
                <a:spcPts val="0"/>
              </a:spcAft>
              <a:buClr>
                <a:srgbClr val="7B7B7B"/>
              </a:buClr>
              <a:buSzPts val="1800"/>
              <a:buNone/>
              <a:defRPr sz="1800"/>
            </a:lvl3pPr>
            <a:lvl4pPr lvl="3" algn="ctr">
              <a:lnSpc>
                <a:spcPct val="120000"/>
              </a:lnSpc>
              <a:spcBef>
                <a:spcPts val="500"/>
              </a:spcBef>
              <a:spcAft>
                <a:spcPts val="0"/>
              </a:spcAft>
              <a:buClr>
                <a:srgbClr val="7B7B7B"/>
              </a:buClr>
              <a:buSzPts val="1600"/>
              <a:buNone/>
              <a:defRPr sz="1600"/>
            </a:lvl4pPr>
            <a:lvl5pPr lvl="4" algn="ctr">
              <a:lnSpc>
                <a:spcPct val="120000"/>
              </a:lnSpc>
              <a:spcBef>
                <a:spcPts val="500"/>
              </a:spcBef>
              <a:spcAft>
                <a:spcPts val="0"/>
              </a:spcAft>
              <a:buClr>
                <a:srgbClr val="7B7B7B"/>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18"/>
          <p:cNvSpPr txBox="1">
            <a:spLocks noGrp="1"/>
          </p:cNvSpPr>
          <p:nvPr>
            <p:ph type="sldNum" idx="12"/>
          </p:nvPr>
        </p:nvSpPr>
        <p:spPr>
          <a:xfrm>
            <a:off x="11642275" y="6649369"/>
            <a:ext cx="533400" cy="17507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pPr marL="0" lvl="0" indent="0" algn="r" rtl="0">
                <a:spcBef>
                  <a:spcPts val="0"/>
                </a:spcBef>
                <a:spcAft>
                  <a:spcPts val="0"/>
                </a:spcAft>
                <a:buNone/>
              </a:pPr>
              <a:t>‹#›</a:t>
            </a:fld>
            <a:endParaRPr/>
          </a:p>
        </p:txBody>
      </p:sp>
    </p:spTree>
    <p:extLst>
      <p:ext uri="{BB962C8B-B14F-4D97-AF65-F5344CB8AC3E}">
        <p14:creationId xmlns:p14="http://schemas.microsoft.com/office/powerpoint/2010/main" val="5057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9AD7B6-344A-2344-A760-CFE91F1E93DE}"/>
              </a:ext>
            </a:extLst>
          </p:cNvPr>
          <p:cNvSpPr>
            <a:spLocks noGrp="1"/>
          </p:cNvSpPr>
          <p:nvPr>
            <p:ph type="title"/>
          </p:nvPr>
        </p:nvSpPr>
        <p:spPr/>
        <p:txBody>
          <a:bodyPr/>
          <a:lstStyle/>
          <a:p>
            <a:r>
              <a:rPr lang="nb-NO"/>
              <a:t>Klikk for å redigere tittelstil</a:t>
            </a:r>
            <a:endParaRPr lang="en-US"/>
          </a:p>
        </p:txBody>
      </p:sp>
      <p:sp>
        <p:nvSpPr>
          <p:cNvPr id="3" name="Plassholder for innhold 2">
            <a:extLst>
              <a:ext uri="{FF2B5EF4-FFF2-40B4-BE49-F238E27FC236}">
                <a16:creationId xmlns:a16="http://schemas.microsoft.com/office/drawing/2014/main" id="{81FF8EFB-360A-5344-AB1C-41207FC23A4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a:extLst>
              <a:ext uri="{FF2B5EF4-FFF2-40B4-BE49-F238E27FC236}">
                <a16:creationId xmlns:a16="http://schemas.microsoft.com/office/drawing/2014/main" id="{8E0277F9-8CE8-D54E-9157-D08E411D8F96}"/>
              </a:ext>
            </a:extLst>
          </p:cNvPr>
          <p:cNvSpPr>
            <a:spLocks noGrp="1"/>
          </p:cNvSpPr>
          <p:nvPr>
            <p:ph type="dt" sz="half" idx="10"/>
          </p:nvPr>
        </p:nvSpPr>
        <p:spPr/>
        <p:txBody>
          <a:bodyPr/>
          <a:lstStyle/>
          <a:p>
            <a:fld id="{59C7BCBA-A632-2F4F-A178-3F1B3F4E85A3}" type="datetimeFigureOut">
              <a:rPr lang="en-US" smtClean="0"/>
              <a:t>10/13/23</a:t>
            </a:fld>
            <a:endParaRPr lang="en-US"/>
          </a:p>
        </p:txBody>
      </p:sp>
      <p:sp>
        <p:nvSpPr>
          <p:cNvPr id="5" name="Plassholder for bunntekst 4">
            <a:extLst>
              <a:ext uri="{FF2B5EF4-FFF2-40B4-BE49-F238E27FC236}">
                <a16:creationId xmlns:a16="http://schemas.microsoft.com/office/drawing/2014/main" id="{79757E1A-08AC-9F40-8DF6-C37EADDD49C3}"/>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882D68B4-839F-084C-B827-B5E4F63089EE}"/>
              </a:ext>
            </a:extLst>
          </p:cNvPr>
          <p:cNvSpPr>
            <a:spLocks noGrp="1"/>
          </p:cNvSpPr>
          <p:nvPr>
            <p:ph type="sldNum" sz="quarter" idx="12"/>
          </p:nvPr>
        </p:nvSpPr>
        <p:spPr/>
        <p:txBody>
          <a:bodyPr/>
          <a:lstStyle/>
          <a:p>
            <a:fld id="{5BF5B782-B02B-F34E-8764-470A03C6F9A4}" type="slidenum">
              <a:rPr lang="en-US" smtClean="0"/>
              <a:t>‹#›</a:t>
            </a:fld>
            <a:endParaRPr lang="en-US"/>
          </a:p>
        </p:txBody>
      </p:sp>
    </p:spTree>
    <p:extLst>
      <p:ext uri="{BB962C8B-B14F-4D97-AF65-F5344CB8AC3E}">
        <p14:creationId xmlns:p14="http://schemas.microsoft.com/office/powerpoint/2010/main" val="237639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190171-B661-5B45-BCB7-A760288CC93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a:extLst>
              <a:ext uri="{FF2B5EF4-FFF2-40B4-BE49-F238E27FC236}">
                <a16:creationId xmlns:a16="http://schemas.microsoft.com/office/drawing/2014/main" id="{F6ED1E85-8BFF-2246-B315-D84B61E3D6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8421CF5-336F-A948-B027-E737433DF37D}"/>
              </a:ext>
            </a:extLst>
          </p:cNvPr>
          <p:cNvSpPr>
            <a:spLocks noGrp="1"/>
          </p:cNvSpPr>
          <p:nvPr>
            <p:ph type="dt" sz="half" idx="10"/>
          </p:nvPr>
        </p:nvSpPr>
        <p:spPr/>
        <p:txBody>
          <a:bodyPr/>
          <a:lstStyle/>
          <a:p>
            <a:fld id="{59C7BCBA-A632-2F4F-A178-3F1B3F4E85A3}" type="datetimeFigureOut">
              <a:rPr lang="en-US" smtClean="0"/>
              <a:t>10/13/23</a:t>
            </a:fld>
            <a:endParaRPr lang="en-US"/>
          </a:p>
        </p:txBody>
      </p:sp>
      <p:sp>
        <p:nvSpPr>
          <p:cNvPr id="5" name="Plassholder for bunntekst 4">
            <a:extLst>
              <a:ext uri="{FF2B5EF4-FFF2-40B4-BE49-F238E27FC236}">
                <a16:creationId xmlns:a16="http://schemas.microsoft.com/office/drawing/2014/main" id="{3128F864-C309-1B44-9318-14C62EECE70A}"/>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F21E51F5-4FB6-C74E-AFAF-B21DF87E0758}"/>
              </a:ext>
            </a:extLst>
          </p:cNvPr>
          <p:cNvSpPr>
            <a:spLocks noGrp="1"/>
          </p:cNvSpPr>
          <p:nvPr>
            <p:ph type="sldNum" sz="quarter" idx="12"/>
          </p:nvPr>
        </p:nvSpPr>
        <p:spPr/>
        <p:txBody>
          <a:bodyPr/>
          <a:lstStyle/>
          <a:p>
            <a:fld id="{5BF5B782-B02B-F34E-8764-470A03C6F9A4}" type="slidenum">
              <a:rPr lang="en-US" smtClean="0"/>
              <a:t>‹#›</a:t>
            </a:fld>
            <a:endParaRPr lang="en-US"/>
          </a:p>
        </p:txBody>
      </p:sp>
    </p:spTree>
    <p:extLst>
      <p:ext uri="{BB962C8B-B14F-4D97-AF65-F5344CB8AC3E}">
        <p14:creationId xmlns:p14="http://schemas.microsoft.com/office/powerpoint/2010/main" val="204400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EBF98A-9FAA-CB45-BBF0-D6CBC6C5983B}"/>
              </a:ext>
            </a:extLst>
          </p:cNvPr>
          <p:cNvSpPr>
            <a:spLocks noGrp="1"/>
          </p:cNvSpPr>
          <p:nvPr>
            <p:ph type="title"/>
          </p:nvPr>
        </p:nvSpPr>
        <p:spPr/>
        <p:txBody>
          <a:bodyPr/>
          <a:lstStyle/>
          <a:p>
            <a:r>
              <a:rPr lang="nb-NO"/>
              <a:t>Klikk for å redigere tittelstil</a:t>
            </a:r>
            <a:endParaRPr lang="en-US"/>
          </a:p>
        </p:txBody>
      </p:sp>
      <p:sp>
        <p:nvSpPr>
          <p:cNvPr id="3" name="Plassholder for innhold 2">
            <a:extLst>
              <a:ext uri="{FF2B5EF4-FFF2-40B4-BE49-F238E27FC236}">
                <a16:creationId xmlns:a16="http://schemas.microsoft.com/office/drawing/2014/main" id="{B20F1223-AA13-8348-BA12-CBB12CA1F9E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a:extLst>
              <a:ext uri="{FF2B5EF4-FFF2-40B4-BE49-F238E27FC236}">
                <a16:creationId xmlns:a16="http://schemas.microsoft.com/office/drawing/2014/main" id="{63895EA4-7406-1646-AB4E-94CED250D23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a:extLst>
              <a:ext uri="{FF2B5EF4-FFF2-40B4-BE49-F238E27FC236}">
                <a16:creationId xmlns:a16="http://schemas.microsoft.com/office/drawing/2014/main" id="{E67FA3DF-E056-4744-9BC4-5C2E4B59A681}"/>
              </a:ext>
            </a:extLst>
          </p:cNvPr>
          <p:cNvSpPr>
            <a:spLocks noGrp="1"/>
          </p:cNvSpPr>
          <p:nvPr>
            <p:ph type="dt" sz="half" idx="10"/>
          </p:nvPr>
        </p:nvSpPr>
        <p:spPr/>
        <p:txBody>
          <a:bodyPr/>
          <a:lstStyle/>
          <a:p>
            <a:fld id="{59C7BCBA-A632-2F4F-A178-3F1B3F4E85A3}" type="datetimeFigureOut">
              <a:rPr lang="en-US" smtClean="0"/>
              <a:t>10/13/23</a:t>
            </a:fld>
            <a:endParaRPr lang="en-US"/>
          </a:p>
        </p:txBody>
      </p:sp>
      <p:sp>
        <p:nvSpPr>
          <p:cNvPr id="6" name="Plassholder for bunntekst 5">
            <a:extLst>
              <a:ext uri="{FF2B5EF4-FFF2-40B4-BE49-F238E27FC236}">
                <a16:creationId xmlns:a16="http://schemas.microsoft.com/office/drawing/2014/main" id="{D5DB7811-A332-E146-BDA4-094DC33277FE}"/>
              </a:ext>
            </a:extLst>
          </p:cNvPr>
          <p:cNvSpPr>
            <a:spLocks noGrp="1"/>
          </p:cNvSpPr>
          <p:nvPr>
            <p:ph type="ftr" sz="quarter" idx="11"/>
          </p:nvPr>
        </p:nvSpPr>
        <p:spPr/>
        <p:txBody>
          <a:bodyPr/>
          <a:lstStyle/>
          <a:p>
            <a:endParaRPr lang="en-US"/>
          </a:p>
        </p:txBody>
      </p:sp>
      <p:sp>
        <p:nvSpPr>
          <p:cNvPr id="7" name="Plassholder for lysbildenummer 6">
            <a:extLst>
              <a:ext uri="{FF2B5EF4-FFF2-40B4-BE49-F238E27FC236}">
                <a16:creationId xmlns:a16="http://schemas.microsoft.com/office/drawing/2014/main" id="{F4C35951-2B9B-C747-B38F-B6457E845D26}"/>
              </a:ext>
            </a:extLst>
          </p:cNvPr>
          <p:cNvSpPr>
            <a:spLocks noGrp="1"/>
          </p:cNvSpPr>
          <p:nvPr>
            <p:ph type="sldNum" sz="quarter" idx="12"/>
          </p:nvPr>
        </p:nvSpPr>
        <p:spPr/>
        <p:txBody>
          <a:bodyPr/>
          <a:lstStyle/>
          <a:p>
            <a:fld id="{5BF5B782-B02B-F34E-8764-470A03C6F9A4}" type="slidenum">
              <a:rPr lang="en-US" smtClean="0"/>
              <a:t>‹#›</a:t>
            </a:fld>
            <a:endParaRPr lang="en-US"/>
          </a:p>
        </p:txBody>
      </p:sp>
    </p:spTree>
    <p:extLst>
      <p:ext uri="{BB962C8B-B14F-4D97-AF65-F5344CB8AC3E}">
        <p14:creationId xmlns:p14="http://schemas.microsoft.com/office/powerpoint/2010/main" val="199129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3963C4-CD90-6C48-92DD-4F2A47B296A8}"/>
              </a:ext>
            </a:extLst>
          </p:cNvPr>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a:extLst>
              <a:ext uri="{FF2B5EF4-FFF2-40B4-BE49-F238E27FC236}">
                <a16:creationId xmlns:a16="http://schemas.microsoft.com/office/drawing/2014/main" id="{58A99EBC-F807-9E49-A70F-E270EC8824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F83157B-927E-454E-9A4F-37161E8A580D}"/>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a:extLst>
              <a:ext uri="{FF2B5EF4-FFF2-40B4-BE49-F238E27FC236}">
                <a16:creationId xmlns:a16="http://schemas.microsoft.com/office/drawing/2014/main" id="{F7CF2C28-702A-904A-8F83-55354A00F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818C21D-4433-F849-AF70-3D01741F97A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a:extLst>
              <a:ext uri="{FF2B5EF4-FFF2-40B4-BE49-F238E27FC236}">
                <a16:creationId xmlns:a16="http://schemas.microsoft.com/office/drawing/2014/main" id="{90D799CB-44C6-E84B-8E5E-DDA7E05A5A6A}"/>
              </a:ext>
            </a:extLst>
          </p:cNvPr>
          <p:cNvSpPr>
            <a:spLocks noGrp="1"/>
          </p:cNvSpPr>
          <p:nvPr>
            <p:ph type="dt" sz="half" idx="10"/>
          </p:nvPr>
        </p:nvSpPr>
        <p:spPr/>
        <p:txBody>
          <a:bodyPr/>
          <a:lstStyle/>
          <a:p>
            <a:fld id="{59C7BCBA-A632-2F4F-A178-3F1B3F4E85A3}" type="datetimeFigureOut">
              <a:rPr lang="en-US" smtClean="0"/>
              <a:t>10/13/23</a:t>
            </a:fld>
            <a:endParaRPr lang="en-US"/>
          </a:p>
        </p:txBody>
      </p:sp>
      <p:sp>
        <p:nvSpPr>
          <p:cNvPr id="8" name="Plassholder for bunntekst 7">
            <a:extLst>
              <a:ext uri="{FF2B5EF4-FFF2-40B4-BE49-F238E27FC236}">
                <a16:creationId xmlns:a16="http://schemas.microsoft.com/office/drawing/2014/main" id="{254CFFC4-3962-4F41-B1AD-8051507179C1}"/>
              </a:ext>
            </a:extLst>
          </p:cNvPr>
          <p:cNvSpPr>
            <a:spLocks noGrp="1"/>
          </p:cNvSpPr>
          <p:nvPr>
            <p:ph type="ftr" sz="quarter" idx="11"/>
          </p:nvPr>
        </p:nvSpPr>
        <p:spPr/>
        <p:txBody>
          <a:bodyPr/>
          <a:lstStyle/>
          <a:p>
            <a:endParaRPr lang="en-US"/>
          </a:p>
        </p:txBody>
      </p:sp>
      <p:sp>
        <p:nvSpPr>
          <p:cNvPr id="9" name="Plassholder for lysbildenummer 8">
            <a:extLst>
              <a:ext uri="{FF2B5EF4-FFF2-40B4-BE49-F238E27FC236}">
                <a16:creationId xmlns:a16="http://schemas.microsoft.com/office/drawing/2014/main" id="{818283A8-B56E-B94C-85F9-A0D1C76EA2FA}"/>
              </a:ext>
            </a:extLst>
          </p:cNvPr>
          <p:cNvSpPr>
            <a:spLocks noGrp="1"/>
          </p:cNvSpPr>
          <p:nvPr>
            <p:ph type="sldNum" sz="quarter" idx="12"/>
          </p:nvPr>
        </p:nvSpPr>
        <p:spPr/>
        <p:txBody>
          <a:bodyPr/>
          <a:lstStyle/>
          <a:p>
            <a:fld id="{5BF5B782-B02B-F34E-8764-470A03C6F9A4}" type="slidenum">
              <a:rPr lang="en-US" smtClean="0"/>
              <a:t>‹#›</a:t>
            </a:fld>
            <a:endParaRPr lang="en-US"/>
          </a:p>
        </p:txBody>
      </p:sp>
    </p:spTree>
    <p:extLst>
      <p:ext uri="{BB962C8B-B14F-4D97-AF65-F5344CB8AC3E}">
        <p14:creationId xmlns:p14="http://schemas.microsoft.com/office/powerpoint/2010/main" val="259624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7768B6-7764-144F-9C55-3018A13CCC74}"/>
              </a:ext>
            </a:extLst>
          </p:cNvPr>
          <p:cNvSpPr>
            <a:spLocks noGrp="1"/>
          </p:cNvSpPr>
          <p:nvPr>
            <p:ph type="title"/>
          </p:nvPr>
        </p:nvSpPr>
        <p:spPr/>
        <p:txBody>
          <a:bodyPr/>
          <a:lstStyle/>
          <a:p>
            <a:r>
              <a:rPr lang="nb-NO"/>
              <a:t>Klikk for å redigere tittelstil</a:t>
            </a:r>
            <a:endParaRPr lang="en-US"/>
          </a:p>
        </p:txBody>
      </p:sp>
      <p:sp>
        <p:nvSpPr>
          <p:cNvPr id="3" name="Plassholder for dato 2">
            <a:extLst>
              <a:ext uri="{FF2B5EF4-FFF2-40B4-BE49-F238E27FC236}">
                <a16:creationId xmlns:a16="http://schemas.microsoft.com/office/drawing/2014/main" id="{7068AF37-8B92-9241-8A7B-4859392D2D7D}"/>
              </a:ext>
            </a:extLst>
          </p:cNvPr>
          <p:cNvSpPr>
            <a:spLocks noGrp="1"/>
          </p:cNvSpPr>
          <p:nvPr>
            <p:ph type="dt" sz="half" idx="10"/>
          </p:nvPr>
        </p:nvSpPr>
        <p:spPr/>
        <p:txBody>
          <a:bodyPr/>
          <a:lstStyle/>
          <a:p>
            <a:fld id="{59C7BCBA-A632-2F4F-A178-3F1B3F4E85A3}" type="datetimeFigureOut">
              <a:rPr lang="en-US" smtClean="0"/>
              <a:t>10/13/23</a:t>
            </a:fld>
            <a:endParaRPr lang="en-US"/>
          </a:p>
        </p:txBody>
      </p:sp>
      <p:sp>
        <p:nvSpPr>
          <p:cNvPr id="4" name="Plassholder for bunntekst 3">
            <a:extLst>
              <a:ext uri="{FF2B5EF4-FFF2-40B4-BE49-F238E27FC236}">
                <a16:creationId xmlns:a16="http://schemas.microsoft.com/office/drawing/2014/main" id="{34FF14C9-D21E-574F-854C-B4517CEB3CF8}"/>
              </a:ext>
            </a:extLst>
          </p:cNvPr>
          <p:cNvSpPr>
            <a:spLocks noGrp="1"/>
          </p:cNvSpPr>
          <p:nvPr>
            <p:ph type="ftr" sz="quarter" idx="11"/>
          </p:nvPr>
        </p:nvSpPr>
        <p:spPr/>
        <p:txBody>
          <a:bodyPr/>
          <a:lstStyle/>
          <a:p>
            <a:endParaRPr lang="en-US"/>
          </a:p>
        </p:txBody>
      </p:sp>
      <p:sp>
        <p:nvSpPr>
          <p:cNvPr id="5" name="Plassholder for lysbildenummer 4">
            <a:extLst>
              <a:ext uri="{FF2B5EF4-FFF2-40B4-BE49-F238E27FC236}">
                <a16:creationId xmlns:a16="http://schemas.microsoft.com/office/drawing/2014/main" id="{B6F63F1A-E4DE-EC41-B0B6-FE3673B34DB8}"/>
              </a:ext>
            </a:extLst>
          </p:cNvPr>
          <p:cNvSpPr>
            <a:spLocks noGrp="1"/>
          </p:cNvSpPr>
          <p:nvPr>
            <p:ph type="sldNum" sz="quarter" idx="12"/>
          </p:nvPr>
        </p:nvSpPr>
        <p:spPr/>
        <p:txBody>
          <a:bodyPr/>
          <a:lstStyle/>
          <a:p>
            <a:fld id="{5BF5B782-B02B-F34E-8764-470A03C6F9A4}" type="slidenum">
              <a:rPr lang="en-US" smtClean="0"/>
              <a:t>‹#›</a:t>
            </a:fld>
            <a:endParaRPr lang="en-US"/>
          </a:p>
        </p:txBody>
      </p:sp>
    </p:spTree>
    <p:extLst>
      <p:ext uri="{BB962C8B-B14F-4D97-AF65-F5344CB8AC3E}">
        <p14:creationId xmlns:p14="http://schemas.microsoft.com/office/powerpoint/2010/main" val="406678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E4D324F-A17A-4146-8123-BF22CFB9F98A}"/>
              </a:ext>
            </a:extLst>
          </p:cNvPr>
          <p:cNvSpPr>
            <a:spLocks noGrp="1"/>
          </p:cNvSpPr>
          <p:nvPr>
            <p:ph type="dt" sz="half" idx="10"/>
          </p:nvPr>
        </p:nvSpPr>
        <p:spPr/>
        <p:txBody>
          <a:bodyPr/>
          <a:lstStyle/>
          <a:p>
            <a:fld id="{59C7BCBA-A632-2F4F-A178-3F1B3F4E85A3}" type="datetimeFigureOut">
              <a:rPr lang="en-US" smtClean="0"/>
              <a:t>10/13/23</a:t>
            </a:fld>
            <a:endParaRPr lang="en-US"/>
          </a:p>
        </p:txBody>
      </p:sp>
      <p:sp>
        <p:nvSpPr>
          <p:cNvPr id="3" name="Plassholder for bunntekst 2">
            <a:extLst>
              <a:ext uri="{FF2B5EF4-FFF2-40B4-BE49-F238E27FC236}">
                <a16:creationId xmlns:a16="http://schemas.microsoft.com/office/drawing/2014/main" id="{2C207BBB-EBF9-AD40-9F6F-86AD106ECCCE}"/>
              </a:ext>
            </a:extLst>
          </p:cNvPr>
          <p:cNvSpPr>
            <a:spLocks noGrp="1"/>
          </p:cNvSpPr>
          <p:nvPr>
            <p:ph type="ftr" sz="quarter" idx="11"/>
          </p:nvPr>
        </p:nvSpPr>
        <p:spPr/>
        <p:txBody>
          <a:bodyPr/>
          <a:lstStyle/>
          <a:p>
            <a:endParaRPr lang="en-US"/>
          </a:p>
        </p:txBody>
      </p:sp>
      <p:sp>
        <p:nvSpPr>
          <p:cNvPr id="4" name="Plassholder for lysbildenummer 3">
            <a:extLst>
              <a:ext uri="{FF2B5EF4-FFF2-40B4-BE49-F238E27FC236}">
                <a16:creationId xmlns:a16="http://schemas.microsoft.com/office/drawing/2014/main" id="{4C6AE178-8E33-1048-BD3C-0B3BB3B2950F}"/>
              </a:ext>
            </a:extLst>
          </p:cNvPr>
          <p:cNvSpPr>
            <a:spLocks noGrp="1"/>
          </p:cNvSpPr>
          <p:nvPr>
            <p:ph type="sldNum" sz="quarter" idx="12"/>
          </p:nvPr>
        </p:nvSpPr>
        <p:spPr/>
        <p:txBody>
          <a:bodyPr/>
          <a:lstStyle/>
          <a:p>
            <a:fld id="{5BF5B782-B02B-F34E-8764-470A03C6F9A4}" type="slidenum">
              <a:rPr lang="en-US" smtClean="0"/>
              <a:t>‹#›</a:t>
            </a:fld>
            <a:endParaRPr lang="en-US"/>
          </a:p>
        </p:txBody>
      </p:sp>
    </p:spTree>
    <p:extLst>
      <p:ext uri="{BB962C8B-B14F-4D97-AF65-F5344CB8AC3E}">
        <p14:creationId xmlns:p14="http://schemas.microsoft.com/office/powerpoint/2010/main" val="99838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70C57D-E714-CB4E-9231-7CC2A62B960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a:extLst>
              <a:ext uri="{FF2B5EF4-FFF2-40B4-BE49-F238E27FC236}">
                <a16:creationId xmlns:a16="http://schemas.microsoft.com/office/drawing/2014/main" id="{4DFE361E-FA8B-4646-A4D3-60A2D50260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a:extLst>
              <a:ext uri="{FF2B5EF4-FFF2-40B4-BE49-F238E27FC236}">
                <a16:creationId xmlns:a16="http://schemas.microsoft.com/office/drawing/2014/main" id="{BB6D2D1D-00D9-1041-AA19-3FB2FF77E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25BD694-DFB7-7744-8222-572AD5FA445D}"/>
              </a:ext>
            </a:extLst>
          </p:cNvPr>
          <p:cNvSpPr>
            <a:spLocks noGrp="1"/>
          </p:cNvSpPr>
          <p:nvPr>
            <p:ph type="dt" sz="half" idx="10"/>
          </p:nvPr>
        </p:nvSpPr>
        <p:spPr/>
        <p:txBody>
          <a:bodyPr/>
          <a:lstStyle/>
          <a:p>
            <a:fld id="{59C7BCBA-A632-2F4F-A178-3F1B3F4E85A3}" type="datetimeFigureOut">
              <a:rPr lang="en-US" smtClean="0"/>
              <a:t>10/13/23</a:t>
            </a:fld>
            <a:endParaRPr lang="en-US"/>
          </a:p>
        </p:txBody>
      </p:sp>
      <p:sp>
        <p:nvSpPr>
          <p:cNvPr id="6" name="Plassholder for bunntekst 5">
            <a:extLst>
              <a:ext uri="{FF2B5EF4-FFF2-40B4-BE49-F238E27FC236}">
                <a16:creationId xmlns:a16="http://schemas.microsoft.com/office/drawing/2014/main" id="{33866E36-1358-BD4B-99D7-BDD83FC265FC}"/>
              </a:ext>
            </a:extLst>
          </p:cNvPr>
          <p:cNvSpPr>
            <a:spLocks noGrp="1"/>
          </p:cNvSpPr>
          <p:nvPr>
            <p:ph type="ftr" sz="quarter" idx="11"/>
          </p:nvPr>
        </p:nvSpPr>
        <p:spPr/>
        <p:txBody>
          <a:bodyPr/>
          <a:lstStyle/>
          <a:p>
            <a:endParaRPr lang="en-US"/>
          </a:p>
        </p:txBody>
      </p:sp>
      <p:sp>
        <p:nvSpPr>
          <p:cNvPr id="7" name="Plassholder for lysbildenummer 6">
            <a:extLst>
              <a:ext uri="{FF2B5EF4-FFF2-40B4-BE49-F238E27FC236}">
                <a16:creationId xmlns:a16="http://schemas.microsoft.com/office/drawing/2014/main" id="{DD7642BE-6226-1147-86E2-956242438B12}"/>
              </a:ext>
            </a:extLst>
          </p:cNvPr>
          <p:cNvSpPr>
            <a:spLocks noGrp="1"/>
          </p:cNvSpPr>
          <p:nvPr>
            <p:ph type="sldNum" sz="quarter" idx="12"/>
          </p:nvPr>
        </p:nvSpPr>
        <p:spPr/>
        <p:txBody>
          <a:bodyPr/>
          <a:lstStyle/>
          <a:p>
            <a:fld id="{5BF5B782-B02B-F34E-8764-470A03C6F9A4}" type="slidenum">
              <a:rPr lang="en-US" smtClean="0"/>
              <a:t>‹#›</a:t>
            </a:fld>
            <a:endParaRPr lang="en-US"/>
          </a:p>
        </p:txBody>
      </p:sp>
    </p:spTree>
    <p:extLst>
      <p:ext uri="{BB962C8B-B14F-4D97-AF65-F5344CB8AC3E}">
        <p14:creationId xmlns:p14="http://schemas.microsoft.com/office/powerpoint/2010/main" val="394704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DDE9D4-8BAB-C444-8CEA-97862441C34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a:extLst>
              <a:ext uri="{FF2B5EF4-FFF2-40B4-BE49-F238E27FC236}">
                <a16:creationId xmlns:a16="http://schemas.microsoft.com/office/drawing/2014/main" id="{A00A6F42-A719-AA40-9AC0-B8B58BF198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a:extLst>
              <a:ext uri="{FF2B5EF4-FFF2-40B4-BE49-F238E27FC236}">
                <a16:creationId xmlns:a16="http://schemas.microsoft.com/office/drawing/2014/main" id="{DEBD0A00-C624-EE4B-B2FD-FFF7E037C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05957AC-1B20-1147-83A9-245CE6356FA9}"/>
              </a:ext>
            </a:extLst>
          </p:cNvPr>
          <p:cNvSpPr>
            <a:spLocks noGrp="1"/>
          </p:cNvSpPr>
          <p:nvPr>
            <p:ph type="dt" sz="half" idx="10"/>
          </p:nvPr>
        </p:nvSpPr>
        <p:spPr/>
        <p:txBody>
          <a:bodyPr/>
          <a:lstStyle/>
          <a:p>
            <a:fld id="{59C7BCBA-A632-2F4F-A178-3F1B3F4E85A3}" type="datetimeFigureOut">
              <a:rPr lang="en-US" smtClean="0"/>
              <a:t>10/13/23</a:t>
            </a:fld>
            <a:endParaRPr lang="en-US"/>
          </a:p>
        </p:txBody>
      </p:sp>
      <p:sp>
        <p:nvSpPr>
          <p:cNvPr id="6" name="Plassholder for bunntekst 5">
            <a:extLst>
              <a:ext uri="{FF2B5EF4-FFF2-40B4-BE49-F238E27FC236}">
                <a16:creationId xmlns:a16="http://schemas.microsoft.com/office/drawing/2014/main" id="{9C8591DA-3D8F-9E4E-A680-91A04958125B}"/>
              </a:ext>
            </a:extLst>
          </p:cNvPr>
          <p:cNvSpPr>
            <a:spLocks noGrp="1"/>
          </p:cNvSpPr>
          <p:nvPr>
            <p:ph type="ftr" sz="quarter" idx="11"/>
          </p:nvPr>
        </p:nvSpPr>
        <p:spPr/>
        <p:txBody>
          <a:bodyPr/>
          <a:lstStyle/>
          <a:p>
            <a:endParaRPr lang="en-US"/>
          </a:p>
        </p:txBody>
      </p:sp>
      <p:sp>
        <p:nvSpPr>
          <p:cNvPr id="7" name="Plassholder for lysbildenummer 6">
            <a:extLst>
              <a:ext uri="{FF2B5EF4-FFF2-40B4-BE49-F238E27FC236}">
                <a16:creationId xmlns:a16="http://schemas.microsoft.com/office/drawing/2014/main" id="{5BAD8CC1-37D5-394D-90F6-5645A9D6F209}"/>
              </a:ext>
            </a:extLst>
          </p:cNvPr>
          <p:cNvSpPr>
            <a:spLocks noGrp="1"/>
          </p:cNvSpPr>
          <p:nvPr>
            <p:ph type="sldNum" sz="quarter" idx="12"/>
          </p:nvPr>
        </p:nvSpPr>
        <p:spPr/>
        <p:txBody>
          <a:bodyPr/>
          <a:lstStyle/>
          <a:p>
            <a:fld id="{5BF5B782-B02B-F34E-8764-470A03C6F9A4}" type="slidenum">
              <a:rPr lang="en-US" smtClean="0"/>
              <a:t>‹#›</a:t>
            </a:fld>
            <a:endParaRPr lang="en-US"/>
          </a:p>
        </p:txBody>
      </p:sp>
    </p:spTree>
    <p:extLst>
      <p:ext uri="{BB962C8B-B14F-4D97-AF65-F5344CB8AC3E}">
        <p14:creationId xmlns:p14="http://schemas.microsoft.com/office/powerpoint/2010/main" val="421968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69A2D2E-5CE9-0A4A-BE67-E490BEB5F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a:extLst>
              <a:ext uri="{FF2B5EF4-FFF2-40B4-BE49-F238E27FC236}">
                <a16:creationId xmlns:a16="http://schemas.microsoft.com/office/drawing/2014/main" id="{BD291015-5BD4-534F-BCFD-106E0E9FDA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a:extLst>
              <a:ext uri="{FF2B5EF4-FFF2-40B4-BE49-F238E27FC236}">
                <a16:creationId xmlns:a16="http://schemas.microsoft.com/office/drawing/2014/main" id="{5B554E5D-438D-6D46-9293-241BD9DF2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7BCBA-A632-2F4F-A178-3F1B3F4E85A3}" type="datetimeFigureOut">
              <a:rPr lang="en-US" smtClean="0"/>
              <a:t>10/13/23</a:t>
            </a:fld>
            <a:endParaRPr lang="en-US"/>
          </a:p>
        </p:txBody>
      </p:sp>
      <p:sp>
        <p:nvSpPr>
          <p:cNvPr id="5" name="Plassholder for bunntekst 4">
            <a:extLst>
              <a:ext uri="{FF2B5EF4-FFF2-40B4-BE49-F238E27FC236}">
                <a16:creationId xmlns:a16="http://schemas.microsoft.com/office/drawing/2014/main" id="{54C587E6-7199-AE48-8998-298270C108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a:extLst>
              <a:ext uri="{FF2B5EF4-FFF2-40B4-BE49-F238E27FC236}">
                <a16:creationId xmlns:a16="http://schemas.microsoft.com/office/drawing/2014/main" id="{F9B593EF-7C54-BB46-8DD5-990C0132BD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5B782-B02B-F34E-8764-470A03C6F9A4}" type="slidenum">
              <a:rPr lang="en-US" smtClean="0"/>
              <a:t>‹#›</a:t>
            </a:fld>
            <a:endParaRPr lang="en-US"/>
          </a:p>
        </p:txBody>
      </p:sp>
    </p:spTree>
    <p:extLst>
      <p:ext uri="{BB962C8B-B14F-4D97-AF65-F5344CB8AC3E}">
        <p14:creationId xmlns:p14="http://schemas.microsoft.com/office/powerpoint/2010/main" val="4070767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22.png"/><Relationship Id="rId9"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ifatca.org/ifatca-net/documents-manuals-2-2/"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sldNum" idx="12"/>
          </p:nvPr>
        </p:nvSpPr>
        <p:spPr>
          <a:xfrm>
            <a:off x="11642275" y="6649369"/>
            <a:ext cx="533400" cy="1750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NZ"/>
              <a:pPr marL="0" lvl="0" indent="0" algn="r" rtl="0">
                <a:spcBef>
                  <a:spcPts val="0"/>
                </a:spcBef>
                <a:spcAft>
                  <a:spcPts val="0"/>
                </a:spcAft>
                <a:buNone/>
              </a:pPr>
              <a:t>1</a:t>
            </a:fld>
            <a:endParaRPr/>
          </a:p>
        </p:txBody>
      </p:sp>
      <p:sp>
        <p:nvSpPr>
          <p:cNvPr id="100" name="Google Shape;100;p1"/>
          <p:cNvSpPr txBox="1"/>
          <p:nvPr/>
        </p:nvSpPr>
        <p:spPr>
          <a:xfrm flipH="1">
            <a:off x="-16325" y="5175162"/>
            <a:ext cx="121920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NZ" sz="4000" b="1" i="0" u="none" strike="noStrike" cap="none" dirty="0">
                <a:solidFill>
                  <a:schemeClr val="bg1"/>
                </a:solidFill>
                <a:latin typeface="+mj-lt"/>
                <a:ea typeface="Calibri"/>
                <a:cs typeface="Calibri"/>
                <a:sym typeface="Calibri"/>
              </a:rPr>
              <a:t>Equity, Diversity and Inclusion Task Force</a:t>
            </a:r>
            <a:endParaRPr lang="en-NZ" sz="4000" b="1" dirty="0">
              <a:solidFill>
                <a:schemeClr val="bg1"/>
              </a:solidFill>
              <a:latin typeface="+mj-lt"/>
              <a:ea typeface="Calibri"/>
              <a:cs typeface="Calibri"/>
              <a:sym typeface="Calibri"/>
            </a:endParaRPr>
          </a:p>
          <a:p>
            <a:pPr marL="0" marR="0" lvl="0" indent="0" algn="ctr" rtl="0">
              <a:spcBef>
                <a:spcPts val="0"/>
              </a:spcBef>
              <a:spcAft>
                <a:spcPts val="0"/>
              </a:spcAft>
              <a:buNone/>
            </a:pPr>
            <a:r>
              <a:rPr lang="en-NZ" sz="4000" b="1" i="0" u="none" strike="noStrike" cap="none" dirty="0">
                <a:solidFill>
                  <a:schemeClr val="bg1"/>
                </a:solidFill>
                <a:latin typeface="+mj-lt"/>
                <a:ea typeface="Calibri"/>
                <a:cs typeface="Calibri"/>
                <a:sym typeface="Calibri"/>
              </a:rPr>
              <a:t>EDITF</a:t>
            </a:r>
            <a:endParaRPr sz="4000" b="1" dirty="0">
              <a:solidFill>
                <a:schemeClr val="bg1"/>
              </a:solidFill>
              <a:latin typeface="+mj-lt"/>
            </a:endParaRPr>
          </a:p>
        </p:txBody>
      </p:sp>
    </p:spTree>
    <p:extLst>
      <p:ext uri="{BB962C8B-B14F-4D97-AF65-F5344CB8AC3E}">
        <p14:creationId xmlns:p14="http://schemas.microsoft.com/office/powerpoint/2010/main" val="2296574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8"/>
          <p:cNvSpPr txBox="1">
            <a:spLocks noGrp="1"/>
          </p:cNvSpPr>
          <p:nvPr>
            <p:ph type="sldNum" idx="12"/>
          </p:nvPr>
        </p:nvSpPr>
        <p:spPr>
          <a:xfrm>
            <a:off x="11642275" y="6649369"/>
            <a:ext cx="533400" cy="175077"/>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NZ" sz="500"/>
              <a:pPr marL="0" lvl="0" indent="0" algn="r" rtl="0">
                <a:lnSpc>
                  <a:spcPct val="90000"/>
                </a:lnSpc>
                <a:spcBef>
                  <a:spcPts val="0"/>
                </a:spcBef>
                <a:spcAft>
                  <a:spcPts val="0"/>
                </a:spcAft>
                <a:buNone/>
              </a:pPr>
              <a:t>10</a:t>
            </a:fld>
            <a:endParaRPr sz="500"/>
          </a:p>
        </p:txBody>
      </p:sp>
      <p:sp>
        <p:nvSpPr>
          <p:cNvPr id="168" name="Google Shape;168;p8"/>
          <p:cNvSpPr txBox="1">
            <a:spLocks noGrp="1"/>
          </p:cNvSpPr>
          <p:nvPr>
            <p:ph type="ftr" idx="4294967295"/>
          </p:nvPr>
        </p:nvSpPr>
        <p:spPr>
          <a:xfrm>
            <a:off x="901235" y="6579512"/>
            <a:ext cx="3740727" cy="1750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NZ" dirty="0"/>
              <a:t>International Federation of Air Traffic Controllers’ Associations</a:t>
            </a:r>
            <a:endParaRPr/>
          </a:p>
        </p:txBody>
      </p:sp>
      <p:sp>
        <p:nvSpPr>
          <p:cNvPr id="17410" name="AutoShape 2" descr="Two images side by side: Equality vs Equity. Equality shows two children standing on equal hight stools reaching for books and the height of one student does not let them reach. Equity shows the same shorter student on a taller stool that brings the boo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7412" name="AutoShape 4" descr="Two images side by side: Equality vs Equity. Equality shows two children standing on equal hight stools reaching for books and the height of one student does not let them reach. Equity shows the same shorter student on a taller stool that brings the boo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7414" name="AutoShape 6" descr="Two images side by side: Equality vs Equity. Equality shows two children standing on equal hight stools reaching for books and the height of one student does not let them reach. Equity shows the same shorter student on a taller stool that brings the boo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7416" name="AutoShape 8" descr="Two images side by side: Equality vs Equity. Equality shows two children standing on equal hight stools reaching for books and the height of one student does not let them reach. Equity shows the same shorter student on a taller stool that brings the boo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7418" name="AutoShape 10" descr="https://encrypted-tbn0.gstatic.com/images?q=tbn:ANd9GcQ0XKDNzi1xWQipkGG1NhsH-lx705q8l5kK2A&amp;usqp=CA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AutoShape 2" descr="https://smartreading.org/assets/Equality-Initiative-Inforgraph-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3" name="AutoShape 4" descr="https://smartreading.org/assets/Equality-Initiative-Inforgraph-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5" name="Picture 8"/>
          <p:cNvPicPr>
            <a:picLocks noChangeAspect="1" noChangeArrowheads="1"/>
          </p:cNvPicPr>
          <p:nvPr/>
        </p:nvPicPr>
        <p:blipFill>
          <a:blip r:embed="rId3"/>
          <a:srcRect t="20883" r="32321" b="20447"/>
          <a:stretch>
            <a:fillRect/>
          </a:stretch>
        </p:blipFill>
        <p:spPr bwMode="auto">
          <a:xfrm>
            <a:off x="1000609" y="457200"/>
            <a:ext cx="10102958" cy="5676900"/>
          </a:xfrm>
          <a:prstGeom prst="rect">
            <a:avLst/>
          </a:prstGeom>
          <a:noFill/>
          <a:ln w="9525">
            <a:noFill/>
            <a:miter lim="800000"/>
            <a:headEnd/>
            <a:tailEnd/>
          </a:ln>
          <a:effectLst/>
        </p:spPr>
      </p:pic>
    </p:spTree>
    <p:extLst>
      <p:ext uri="{BB962C8B-B14F-4D97-AF65-F5344CB8AC3E}">
        <p14:creationId xmlns:p14="http://schemas.microsoft.com/office/powerpoint/2010/main" val="143693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38FEC-1DB6-7A15-69CA-3C38DE9DEE45}"/>
              </a:ext>
            </a:extLst>
          </p:cNvPr>
          <p:cNvSpPr>
            <a:spLocks noGrp="1"/>
          </p:cNvSpPr>
          <p:nvPr>
            <p:ph type="body" idx="1"/>
          </p:nvPr>
        </p:nvSpPr>
        <p:spPr>
          <a:xfrm>
            <a:off x="1524000" y="2152449"/>
            <a:ext cx="9144000" cy="3816635"/>
          </a:xfrm>
        </p:spPr>
        <p:txBody>
          <a:bodyPr/>
          <a:lstStyle/>
          <a:p>
            <a:r>
              <a:rPr lang="en-NZ" b="1" dirty="0">
                <a:latin typeface="+mj-lt"/>
                <a:ea typeface="Calibri"/>
                <a:cs typeface="Calibri"/>
                <a:sym typeface="Calibri"/>
              </a:rPr>
              <a:t>W</a:t>
            </a:r>
            <a:r>
              <a:rPr lang="en-NZ" b="1" i="0" dirty="0">
                <a:latin typeface="+mj-lt"/>
                <a:ea typeface="Calibri"/>
                <a:cs typeface="Calibri"/>
                <a:sym typeface="Calibri"/>
              </a:rPr>
              <a:t>hy EDI ?</a:t>
            </a:r>
            <a:endParaRPr lang="en-NZ" dirty="0">
              <a:latin typeface="+mj-lt"/>
            </a:endParaRPr>
          </a:p>
          <a:p>
            <a:endParaRPr lang="en-NZ" dirty="0"/>
          </a:p>
        </p:txBody>
      </p:sp>
      <p:sp>
        <p:nvSpPr>
          <p:cNvPr id="5" name="Slide Number Placeholder 4">
            <a:extLst>
              <a:ext uri="{FF2B5EF4-FFF2-40B4-BE49-F238E27FC236}">
                <a16:creationId xmlns:a16="http://schemas.microsoft.com/office/drawing/2014/main" id="{63DAE2F9-D693-CB60-1731-5C2296416B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11</a:t>
            </a:fld>
            <a:endParaRPr lang="en-NZ" dirty="0"/>
          </a:p>
        </p:txBody>
      </p:sp>
    </p:spTree>
    <p:extLst>
      <p:ext uri="{BB962C8B-B14F-4D97-AF65-F5344CB8AC3E}">
        <p14:creationId xmlns:p14="http://schemas.microsoft.com/office/powerpoint/2010/main" val="78912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38FEC-1DB6-7A15-69CA-3C38DE9DEE45}"/>
              </a:ext>
            </a:extLst>
          </p:cNvPr>
          <p:cNvSpPr>
            <a:spLocks noGrp="1"/>
          </p:cNvSpPr>
          <p:nvPr>
            <p:ph type="body" idx="1"/>
          </p:nvPr>
        </p:nvSpPr>
        <p:spPr>
          <a:xfrm>
            <a:off x="2022763" y="5042243"/>
            <a:ext cx="8146473" cy="1572490"/>
          </a:xfrm>
        </p:spPr>
        <p:txBody>
          <a:bodyPr/>
          <a:lstStyle/>
          <a:p>
            <a:r>
              <a:rPr lang="en-NZ" dirty="0">
                <a:latin typeface="+mj-lt"/>
              </a:rPr>
              <a:t>Claudia Goldin</a:t>
            </a:r>
          </a:p>
        </p:txBody>
      </p:sp>
      <p:sp>
        <p:nvSpPr>
          <p:cNvPr id="5" name="Slide Number Placeholder 4">
            <a:extLst>
              <a:ext uri="{FF2B5EF4-FFF2-40B4-BE49-F238E27FC236}">
                <a16:creationId xmlns:a16="http://schemas.microsoft.com/office/drawing/2014/main" id="{63DAE2F9-D693-CB60-1731-5C2296416B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12</a:t>
            </a:fld>
            <a:endParaRPr lang="en-NZ" dirty="0"/>
          </a:p>
        </p:txBody>
      </p:sp>
      <p:pic>
        <p:nvPicPr>
          <p:cNvPr id="8" name="Bilde 7" descr="Et bilde som inneholder Menneskeansikt, person, smil, klær&#10;&#10;Automatisk generert beskrivelse">
            <a:extLst>
              <a:ext uri="{FF2B5EF4-FFF2-40B4-BE49-F238E27FC236}">
                <a16:creationId xmlns:a16="http://schemas.microsoft.com/office/drawing/2014/main" id="{C9D7D679-233C-214D-B1C1-E541DFB489CA}"/>
              </a:ext>
            </a:extLst>
          </p:cNvPr>
          <p:cNvPicPr>
            <a:picLocks noChangeAspect="1"/>
          </p:cNvPicPr>
          <p:nvPr/>
        </p:nvPicPr>
        <p:blipFill>
          <a:blip r:embed="rId2"/>
          <a:stretch>
            <a:fillRect/>
          </a:stretch>
        </p:blipFill>
        <p:spPr>
          <a:xfrm>
            <a:off x="3580077" y="243267"/>
            <a:ext cx="5031844" cy="4997701"/>
          </a:xfrm>
          <a:prstGeom prst="rect">
            <a:avLst/>
          </a:prstGeom>
        </p:spPr>
      </p:pic>
    </p:spTree>
    <p:extLst>
      <p:ext uri="{BB962C8B-B14F-4D97-AF65-F5344CB8AC3E}">
        <p14:creationId xmlns:p14="http://schemas.microsoft.com/office/powerpoint/2010/main" val="145310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DAE2F9-D693-CB60-1731-5C2296416B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13</a:t>
            </a:fld>
            <a:endParaRPr lang="en-NZ" dirty="0"/>
          </a:p>
        </p:txBody>
      </p:sp>
      <p:pic>
        <p:nvPicPr>
          <p:cNvPr id="8" name="Bilde 7" descr="Et bilde som inneholder tekst, Font, skjermbilde&#10;&#10;Automatisk generert beskrivelse">
            <a:extLst>
              <a:ext uri="{FF2B5EF4-FFF2-40B4-BE49-F238E27FC236}">
                <a16:creationId xmlns:a16="http://schemas.microsoft.com/office/drawing/2014/main" id="{504F6E92-BC5F-0241-BB0A-76651D83D83F}"/>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92495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5" name="Bilde 4" descr="Et bilde som inneholder stridsvogn&#10;&#10;Automatisk generert beskrivelse">
            <a:extLst>
              <a:ext uri="{FF2B5EF4-FFF2-40B4-BE49-F238E27FC236}">
                <a16:creationId xmlns:a16="http://schemas.microsoft.com/office/drawing/2014/main" id="{1077F604-A3B5-5041-ABA6-C19B39DB2BDE}"/>
              </a:ext>
            </a:extLst>
          </p:cNvPr>
          <p:cNvPicPr>
            <a:picLocks noChangeAspect="1"/>
          </p:cNvPicPr>
          <p:nvPr/>
        </p:nvPicPr>
        <p:blipFill>
          <a:blip r:embed="rId3"/>
          <a:stretch>
            <a:fillRect/>
          </a:stretch>
        </p:blipFill>
        <p:spPr>
          <a:xfrm>
            <a:off x="3310466" y="643466"/>
            <a:ext cx="5571067" cy="5571067"/>
          </a:xfrm>
          <a:prstGeom prst="rect">
            <a:avLst/>
          </a:prstGeom>
        </p:spPr>
      </p:pic>
      <p:sp>
        <p:nvSpPr>
          <p:cNvPr id="107" name="Google Shape;107;p2"/>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a:pPr lvl="0" indent="0">
                <a:spcBef>
                  <a:spcPts val="0"/>
                </a:spcBef>
                <a:spcAft>
                  <a:spcPts val="600"/>
                </a:spcAft>
                <a:buNone/>
              </a:pPr>
              <a:t>14</a:t>
            </a:fld>
            <a:endParaRPr lang="en-US"/>
          </a:p>
        </p:txBody>
      </p:sp>
    </p:spTree>
    <p:extLst>
      <p:ext uri="{BB962C8B-B14F-4D97-AF65-F5344CB8AC3E}">
        <p14:creationId xmlns:p14="http://schemas.microsoft.com/office/powerpoint/2010/main" val="921192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3" name="Bilde 2">
            <a:extLst>
              <a:ext uri="{FF2B5EF4-FFF2-40B4-BE49-F238E27FC236}">
                <a16:creationId xmlns:a16="http://schemas.microsoft.com/office/drawing/2014/main" id="{62C0C716-CFCD-674A-A43A-5ED50547BC89}"/>
              </a:ext>
            </a:extLst>
          </p:cNvPr>
          <p:cNvPicPr>
            <a:picLocks noChangeAspect="1"/>
          </p:cNvPicPr>
          <p:nvPr/>
        </p:nvPicPr>
        <p:blipFill>
          <a:blip r:embed="rId3"/>
          <a:stretch>
            <a:fillRect/>
          </a:stretch>
        </p:blipFill>
        <p:spPr>
          <a:xfrm>
            <a:off x="3310466" y="643466"/>
            <a:ext cx="5571067" cy="5571067"/>
          </a:xfrm>
          <a:prstGeom prst="rect">
            <a:avLst/>
          </a:prstGeom>
        </p:spPr>
      </p:pic>
      <p:sp>
        <p:nvSpPr>
          <p:cNvPr id="107" name="Google Shape;107;p2"/>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a:pPr lvl="0" indent="0">
                <a:spcBef>
                  <a:spcPts val="0"/>
                </a:spcBef>
                <a:spcAft>
                  <a:spcPts val="600"/>
                </a:spcAft>
                <a:buNone/>
              </a:pPr>
              <a:t>15</a:t>
            </a:fld>
            <a:endParaRPr lang="en-US"/>
          </a:p>
        </p:txBody>
      </p:sp>
    </p:spTree>
    <p:extLst>
      <p:ext uri="{BB962C8B-B14F-4D97-AF65-F5344CB8AC3E}">
        <p14:creationId xmlns:p14="http://schemas.microsoft.com/office/powerpoint/2010/main" val="3907073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4" name="Bilde 3">
            <a:extLst>
              <a:ext uri="{FF2B5EF4-FFF2-40B4-BE49-F238E27FC236}">
                <a16:creationId xmlns:a16="http://schemas.microsoft.com/office/drawing/2014/main" id="{EA0CCD9A-4471-C04A-99F3-612843BB1C80}"/>
              </a:ext>
            </a:extLst>
          </p:cNvPr>
          <p:cNvPicPr>
            <a:picLocks noChangeAspect="1"/>
          </p:cNvPicPr>
          <p:nvPr/>
        </p:nvPicPr>
        <p:blipFill>
          <a:blip r:embed="rId3"/>
          <a:stretch>
            <a:fillRect/>
          </a:stretch>
        </p:blipFill>
        <p:spPr>
          <a:xfrm>
            <a:off x="3239042" y="643466"/>
            <a:ext cx="5713916" cy="5571067"/>
          </a:xfrm>
          <a:prstGeom prst="rect">
            <a:avLst/>
          </a:prstGeom>
        </p:spPr>
      </p:pic>
      <p:sp>
        <p:nvSpPr>
          <p:cNvPr id="107" name="Google Shape;107;p2"/>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a:pPr lvl="0" indent="0">
                <a:spcBef>
                  <a:spcPts val="0"/>
                </a:spcBef>
                <a:spcAft>
                  <a:spcPts val="600"/>
                </a:spcAft>
                <a:buNone/>
              </a:pPr>
              <a:t>16</a:t>
            </a:fld>
            <a:endParaRPr lang="en-US"/>
          </a:p>
        </p:txBody>
      </p:sp>
    </p:spTree>
    <p:extLst>
      <p:ext uri="{BB962C8B-B14F-4D97-AF65-F5344CB8AC3E}">
        <p14:creationId xmlns:p14="http://schemas.microsoft.com/office/powerpoint/2010/main" val="287958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7" name="Bilde 6">
            <a:extLst>
              <a:ext uri="{FF2B5EF4-FFF2-40B4-BE49-F238E27FC236}">
                <a16:creationId xmlns:a16="http://schemas.microsoft.com/office/drawing/2014/main" id="{25A26CDE-80DE-8840-A0BC-F7E167934DC8}"/>
              </a:ext>
            </a:extLst>
          </p:cNvPr>
          <p:cNvPicPr>
            <a:picLocks noChangeAspect="1"/>
          </p:cNvPicPr>
          <p:nvPr/>
        </p:nvPicPr>
        <p:blipFill>
          <a:blip r:embed="rId3"/>
          <a:stretch>
            <a:fillRect/>
          </a:stretch>
        </p:blipFill>
        <p:spPr>
          <a:xfrm>
            <a:off x="1179384" y="643467"/>
            <a:ext cx="4624031" cy="2543217"/>
          </a:xfrm>
          <a:prstGeom prst="rect">
            <a:avLst/>
          </a:prstGeom>
        </p:spPr>
      </p:pic>
      <p:pic>
        <p:nvPicPr>
          <p:cNvPr id="9" name="Bilde 8">
            <a:extLst>
              <a:ext uri="{FF2B5EF4-FFF2-40B4-BE49-F238E27FC236}">
                <a16:creationId xmlns:a16="http://schemas.microsoft.com/office/drawing/2014/main" id="{19053F38-C3E5-7C4E-A620-37A0D700EED4}"/>
              </a:ext>
            </a:extLst>
          </p:cNvPr>
          <p:cNvPicPr>
            <a:picLocks noChangeAspect="1"/>
          </p:cNvPicPr>
          <p:nvPr/>
        </p:nvPicPr>
        <p:blipFill>
          <a:blip r:embed="rId4"/>
          <a:stretch>
            <a:fillRect/>
          </a:stretch>
        </p:blipFill>
        <p:spPr>
          <a:xfrm>
            <a:off x="6338316" y="844248"/>
            <a:ext cx="4732940" cy="2141654"/>
          </a:xfrm>
          <a:prstGeom prst="rect">
            <a:avLst/>
          </a:prstGeom>
        </p:spPr>
      </p:pic>
      <p:pic>
        <p:nvPicPr>
          <p:cNvPr id="5" name="Bilde 4">
            <a:extLst>
              <a:ext uri="{FF2B5EF4-FFF2-40B4-BE49-F238E27FC236}">
                <a16:creationId xmlns:a16="http://schemas.microsoft.com/office/drawing/2014/main" id="{A919C0D0-CFBE-494E-BB34-7C4F99F1104C}"/>
              </a:ext>
            </a:extLst>
          </p:cNvPr>
          <p:cNvPicPr>
            <a:picLocks noChangeAspect="1"/>
          </p:cNvPicPr>
          <p:nvPr/>
        </p:nvPicPr>
        <p:blipFill>
          <a:blip r:embed="rId5"/>
          <a:stretch>
            <a:fillRect/>
          </a:stretch>
        </p:blipFill>
        <p:spPr>
          <a:xfrm>
            <a:off x="1315448" y="3671316"/>
            <a:ext cx="4351902" cy="2545862"/>
          </a:xfrm>
          <a:prstGeom prst="rect">
            <a:avLst/>
          </a:prstGeom>
        </p:spPr>
      </p:pic>
      <p:pic>
        <p:nvPicPr>
          <p:cNvPr id="3" name="Bilde 2">
            <a:extLst>
              <a:ext uri="{FF2B5EF4-FFF2-40B4-BE49-F238E27FC236}">
                <a16:creationId xmlns:a16="http://schemas.microsoft.com/office/drawing/2014/main" id="{6430FA79-C6B1-B74D-9F96-1D95B99C463F}"/>
              </a:ext>
            </a:extLst>
          </p:cNvPr>
          <p:cNvPicPr>
            <a:picLocks noChangeAspect="1"/>
          </p:cNvPicPr>
          <p:nvPr/>
        </p:nvPicPr>
        <p:blipFill>
          <a:blip r:embed="rId6"/>
          <a:stretch>
            <a:fillRect/>
          </a:stretch>
        </p:blipFill>
        <p:spPr>
          <a:xfrm>
            <a:off x="6912878" y="3671316"/>
            <a:ext cx="3583816" cy="2553469"/>
          </a:xfrm>
          <a:prstGeom prst="rect">
            <a:avLst/>
          </a:prstGeom>
        </p:spPr>
      </p:pic>
      <p:sp>
        <p:nvSpPr>
          <p:cNvPr id="107" name="Google Shape;107;p2"/>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a:pPr lvl="0" indent="0">
                <a:spcBef>
                  <a:spcPts val="0"/>
                </a:spcBef>
                <a:spcAft>
                  <a:spcPts val="600"/>
                </a:spcAft>
                <a:buNone/>
              </a:pPr>
              <a:t>17</a:t>
            </a:fld>
            <a:endParaRPr lang="en-US"/>
          </a:p>
        </p:txBody>
      </p:sp>
    </p:spTree>
    <p:extLst>
      <p:ext uri="{BB962C8B-B14F-4D97-AF65-F5344CB8AC3E}">
        <p14:creationId xmlns:p14="http://schemas.microsoft.com/office/powerpoint/2010/main" val="3669957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9" name="Bilde 18" descr="Et bilde som inneholder logo, Grafikk, Font, grafisk design&#10;&#10;Automatisk generert beskrivelse">
            <a:extLst>
              <a:ext uri="{FF2B5EF4-FFF2-40B4-BE49-F238E27FC236}">
                <a16:creationId xmlns:a16="http://schemas.microsoft.com/office/drawing/2014/main" id="{19DDEFB3-AC5B-6246-AB48-4011827F8E52}"/>
              </a:ext>
            </a:extLst>
          </p:cNvPr>
          <p:cNvPicPr>
            <a:picLocks noChangeAspect="1"/>
          </p:cNvPicPr>
          <p:nvPr/>
        </p:nvPicPr>
        <p:blipFill>
          <a:blip r:embed="rId3"/>
          <a:stretch>
            <a:fillRect/>
          </a:stretch>
        </p:blipFill>
        <p:spPr>
          <a:xfrm>
            <a:off x="1455738" y="1285875"/>
            <a:ext cx="1925638" cy="588963"/>
          </a:xfrm>
          <a:prstGeom prst="rect">
            <a:avLst/>
          </a:prstGeom>
        </p:spPr>
      </p:pic>
      <p:pic>
        <p:nvPicPr>
          <p:cNvPr id="35" name="Bilde 34" descr="Et bilde som inneholder logo, Grafikk, symbol, hvit&#10;&#10;Automatisk generert beskrivelse">
            <a:extLst>
              <a:ext uri="{FF2B5EF4-FFF2-40B4-BE49-F238E27FC236}">
                <a16:creationId xmlns:a16="http://schemas.microsoft.com/office/drawing/2014/main" id="{C8FF478C-7B6C-9046-96B4-DAB4E52AD53C}"/>
              </a:ext>
            </a:extLst>
          </p:cNvPr>
          <p:cNvPicPr>
            <a:picLocks noChangeAspect="1"/>
          </p:cNvPicPr>
          <p:nvPr/>
        </p:nvPicPr>
        <p:blipFill>
          <a:blip r:embed="rId4"/>
          <a:stretch>
            <a:fillRect/>
          </a:stretch>
        </p:blipFill>
        <p:spPr>
          <a:xfrm>
            <a:off x="1455738" y="1936750"/>
            <a:ext cx="1925638" cy="1462088"/>
          </a:xfrm>
          <a:prstGeom prst="rect">
            <a:avLst/>
          </a:prstGeom>
        </p:spPr>
      </p:pic>
      <p:pic>
        <p:nvPicPr>
          <p:cNvPr id="29" name="Bilde 28" descr="Et bilde som inneholder Grafikk, logo, Font, tekst&#10;&#10;Automatisk generert beskrivelse">
            <a:extLst>
              <a:ext uri="{FF2B5EF4-FFF2-40B4-BE49-F238E27FC236}">
                <a16:creationId xmlns:a16="http://schemas.microsoft.com/office/drawing/2014/main" id="{E9E32A5E-E3DB-4343-8726-32EB3DC93964}"/>
              </a:ext>
            </a:extLst>
          </p:cNvPr>
          <p:cNvPicPr>
            <a:picLocks noChangeAspect="1"/>
          </p:cNvPicPr>
          <p:nvPr/>
        </p:nvPicPr>
        <p:blipFill>
          <a:blip r:embed="rId5"/>
          <a:stretch>
            <a:fillRect/>
          </a:stretch>
        </p:blipFill>
        <p:spPr>
          <a:xfrm>
            <a:off x="1455738" y="3462338"/>
            <a:ext cx="1925638" cy="1927225"/>
          </a:xfrm>
          <a:prstGeom prst="rect">
            <a:avLst/>
          </a:prstGeom>
        </p:spPr>
      </p:pic>
      <p:pic>
        <p:nvPicPr>
          <p:cNvPr id="13" name="Bilde 12" descr="Et bilde som inneholder tekst, Grafikk, grafisk design, sirkel&#10;&#10;Automatisk generert beskrivelse">
            <a:extLst>
              <a:ext uri="{FF2B5EF4-FFF2-40B4-BE49-F238E27FC236}">
                <a16:creationId xmlns:a16="http://schemas.microsoft.com/office/drawing/2014/main" id="{0D4BE262-C0F5-8941-8F32-104D3220AA20}"/>
              </a:ext>
            </a:extLst>
          </p:cNvPr>
          <p:cNvPicPr>
            <a:picLocks noChangeAspect="1"/>
          </p:cNvPicPr>
          <p:nvPr/>
        </p:nvPicPr>
        <p:blipFill>
          <a:blip r:embed="rId6"/>
          <a:stretch>
            <a:fillRect/>
          </a:stretch>
        </p:blipFill>
        <p:spPr>
          <a:xfrm>
            <a:off x="3444875" y="1285875"/>
            <a:ext cx="2613025" cy="1912938"/>
          </a:xfrm>
          <a:prstGeom prst="rect">
            <a:avLst/>
          </a:prstGeom>
        </p:spPr>
      </p:pic>
      <p:pic>
        <p:nvPicPr>
          <p:cNvPr id="33" name="Bilde 32" descr="Et bilde som inneholder Grafikk, sirkel, tegning, kunst&#10;&#10;Automatisk generert beskrivelse">
            <a:extLst>
              <a:ext uri="{FF2B5EF4-FFF2-40B4-BE49-F238E27FC236}">
                <a16:creationId xmlns:a16="http://schemas.microsoft.com/office/drawing/2014/main" id="{B13299EB-B0A8-D348-A2A6-820F562737C4}"/>
              </a:ext>
            </a:extLst>
          </p:cNvPr>
          <p:cNvPicPr>
            <a:picLocks noChangeAspect="1"/>
          </p:cNvPicPr>
          <p:nvPr/>
        </p:nvPicPr>
        <p:blipFill>
          <a:blip r:embed="rId7"/>
          <a:stretch>
            <a:fillRect/>
          </a:stretch>
        </p:blipFill>
        <p:spPr>
          <a:xfrm>
            <a:off x="3444875" y="3260725"/>
            <a:ext cx="2613025" cy="2128838"/>
          </a:xfrm>
          <a:prstGeom prst="rect">
            <a:avLst/>
          </a:prstGeom>
          <a:solidFill>
            <a:schemeClr val="lt1"/>
          </a:solidFill>
        </p:spPr>
      </p:pic>
      <p:pic>
        <p:nvPicPr>
          <p:cNvPr id="9" name="Bilde 8" descr="Et bilde som inneholder fotball, logo, ball, Grafikk&#10;&#10;Automatisk generert beskrivelse">
            <a:extLst>
              <a:ext uri="{FF2B5EF4-FFF2-40B4-BE49-F238E27FC236}">
                <a16:creationId xmlns:a16="http://schemas.microsoft.com/office/drawing/2014/main" id="{AF8CD6D0-9FE2-8047-BCB4-8A7562C4DC54}"/>
              </a:ext>
            </a:extLst>
          </p:cNvPr>
          <p:cNvPicPr>
            <a:picLocks noChangeAspect="1"/>
          </p:cNvPicPr>
          <p:nvPr/>
        </p:nvPicPr>
        <p:blipFill>
          <a:blip r:embed="rId8"/>
          <a:stretch>
            <a:fillRect/>
          </a:stretch>
        </p:blipFill>
        <p:spPr>
          <a:xfrm>
            <a:off x="6121400" y="1285875"/>
            <a:ext cx="1878013" cy="900113"/>
          </a:xfrm>
          <a:prstGeom prst="rect">
            <a:avLst/>
          </a:prstGeom>
        </p:spPr>
      </p:pic>
      <p:pic>
        <p:nvPicPr>
          <p:cNvPr id="11" name="Bilde 10" descr="Et bilde som inneholder tekst, emblem, logo, symbol&#10;&#10;Automatisk generert beskrivelse">
            <a:extLst>
              <a:ext uri="{FF2B5EF4-FFF2-40B4-BE49-F238E27FC236}">
                <a16:creationId xmlns:a16="http://schemas.microsoft.com/office/drawing/2014/main" id="{05B596CB-97B3-8B4E-B6C3-3A02C07E821A}"/>
              </a:ext>
            </a:extLst>
          </p:cNvPr>
          <p:cNvPicPr>
            <a:picLocks noChangeAspect="1"/>
          </p:cNvPicPr>
          <p:nvPr/>
        </p:nvPicPr>
        <p:blipFill>
          <a:blip r:embed="rId9"/>
          <a:stretch>
            <a:fillRect/>
          </a:stretch>
        </p:blipFill>
        <p:spPr>
          <a:xfrm>
            <a:off x="6121400" y="2247900"/>
            <a:ext cx="1878013" cy="1874838"/>
          </a:xfrm>
          <a:prstGeom prst="rect">
            <a:avLst/>
          </a:prstGeom>
        </p:spPr>
      </p:pic>
      <p:pic>
        <p:nvPicPr>
          <p:cNvPr id="31" name="Bilde 30" descr="Et bilde som inneholder logo, Font, tekst, Grafikk&#10;&#10;Automatisk generert beskrivelse">
            <a:extLst>
              <a:ext uri="{FF2B5EF4-FFF2-40B4-BE49-F238E27FC236}">
                <a16:creationId xmlns:a16="http://schemas.microsoft.com/office/drawing/2014/main" id="{B387F322-F0FD-E24C-9C65-DAF0569FC036}"/>
              </a:ext>
            </a:extLst>
          </p:cNvPr>
          <p:cNvPicPr>
            <a:picLocks noChangeAspect="1"/>
          </p:cNvPicPr>
          <p:nvPr/>
        </p:nvPicPr>
        <p:blipFill>
          <a:blip r:embed="rId10"/>
          <a:stretch>
            <a:fillRect/>
          </a:stretch>
        </p:blipFill>
        <p:spPr>
          <a:xfrm>
            <a:off x="6121400" y="4186238"/>
            <a:ext cx="1878013" cy="1203325"/>
          </a:xfrm>
          <a:prstGeom prst="rect">
            <a:avLst/>
          </a:prstGeom>
        </p:spPr>
      </p:pic>
      <p:pic>
        <p:nvPicPr>
          <p:cNvPr id="21" name="Bilde 20" descr="Et bilde som inneholder tekst, Font, logo, Grafikk&#10;&#10;Automatisk generert beskrivelse">
            <a:extLst>
              <a:ext uri="{FF2B5EF4-FFF2-40B4-BE49-F238E27FC236}">
                <a16:creationId xmlns:a16="http://schemas.microsoft.com/office/drawing/2014/main" id="{4EE10C4F-A4E2-C946-ADF1-CE1E825C7316}"/>
              </a:ext>
            </a:extLst>
          </p:cNvPr>
          <p:cNvPicPr>
            <a:picLocks noChangeAspect="1"/>
          </p:cNvPicPr>
          <p:nvPr/>
        </p:nvPicPr>
        <p:blipFill>
          <a:blip r:embed="rId11"/>
          <a:stretch>
            <a:fillRect/>
          </a:stretch>
        </p:blipFill>
        <p:spPr>
          <a:xfrm>
            <a:off x="8062913" y="1285875"/>
            <a:ext cx="2668588" cy="2668588"/>
          </a:xfrm>
          <a:prstGeom prst="rect">
            <a:avLst/>
          </a:prstGeom>
        </p:spPr>
      </p:pic>
      <p:pic>
        <p:nvPicPr>
          <p:cNvPr id="23" name="Bilde 22" descr="Et bilde som inneholder Font, logo, Grafikk, grafisk design&#10;&#10;Automatisk generert beskrivelse">
            <a:extLst>
              <a:ext uri="{FF2B5EF4-FFF2-40B4-BE49-F238E27FC236}">
                <a16:creationId xmlns:a16="http://schemas.microsoft.com/office/drawing/2014/main" id="{220B488A-D46F-FD4B-AC54-BA5954883D73}"/>
              </a:ext>
            </a:extLst>
          </p:cNvPr>
          <p:cNvPicPr>
            <a:picLocks noChangeAspect="1"/>
          </p:cNvPicPr>
          <p:nvPr/>
        </p:nvPicPr>
        <p:blipFill>
          <a:blip r:embed="rId12"/>
          <a:stretch>
            <a:fillRect/>
          </a:stretch>
        </p:blipFill>
        <p:spPr>
          <a:xfrm>
            <a:off x="8062913" y="4016375"/>
            <a:ext cx="2668588" cy="1374775"/>
          </a:xfrm>
          <a:prstGeom prst="rect">
            <a:avLst/>
          </a:prstGeom>
        </p:spPr>
      </p:pic>
      <p:sp>
        <p:nvSpPr>
          <p:cNvPr id="107" name="Google Shape;107;p2"/>
          <p:cNvSpPr txBox="1">
            <a:spLocks noGrp="1"/>
          </p:cNvSpPr>
          <p:nvPr>
            <p:ph type="sldNum" idx="12"/>
          </p:nvPr>
        </p:nvSpPr>
        <p:spPr>
          <a:xfrm>
            <a:off x="10707624" y="6382512"/>
            <a:ext cx="685800" cy="320040"/>
          </a:xfrm>
          <a:prstGeom prst="rect">
            <a:avLst/>
          </a:prstGeom>
        </p:spPr>
        <p:txBody>
          <a:bodyPr spcFirstLastPara="1" vert="horz" lIns="91440" tIns="45720" rIns="91440" bIns="45720" rtlCol="0" anchor="ctr" anchorCtr="0">
            <a:normAutofit/>
          </a:bodyPr>
          <a:lstStyle/>
          <a:p>
            <a:pPr lvl="0" indent="0">
              <a:lnSpc>
                <a:spcPct val="90000"/>
              </a:lnSpc>
              <a:spcBef>
                <a:spcPts val="0"/>
              </a:spcBef>
              <a:spcAft>
                <a:spcPts val="600"/>
              </a:spcAft>
              <a:buNone/>
            </a:pPr>
            <a:fld id="{00000000-1234-1234-1234-123412341234}" type="slidenum">
              <a:rPr lang="en-US" sz="1100"/>
              <a:pPr lvl="0" indent="0">
                <a:lnSpc>
                  <a:spcPct val="90000"/>
                </a:lnSpc>
                <a:spcBef>
                  <a:spcPts val="0"/>
                </a:spcBef>
                <a:spcAft>
                  <a:spcPts val="600"/>
                </a:spcAft>
                <a:buNone/>
              </a:pPr>
              <a:t>18</a:t>
            </a:fld>
            <a:endParaRPr lang="en-US" sz="1100"/>
          </a:p>
        </p:txBody>
      </p:sp>
    </p:spTree>
    <p:extLst>
      <p:ext uri="{BB962C8B-B14F-4D97-AF65-F5344CB8AC3E}">
        <p14:creationId xmlns:p14="http://schemas.microsoft.com/office/powerpoint/2010/main" val="203207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DAE2F9-D693-CB60-1731-5C2296416B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19</a:t>
            </a:fld>
            <a:endParaRPr lang="en-NZ" dirty="0"/>
          </a:p>
        </p:txBody>
      </p:sp>
      <p:pic>
        <p:nvPicPr>
          <p:cNvPr id="7" name="Bilde 6" descr="Et bilde som inneholder sky, himmel, tekst, utendørs&#10;&#10;Automatisk generert beskrivelse">
            <a:extLst>
              <a:ext uri="{FF2B5EF4-FFF2-40B4-BE49-F238E27FC236}">
                <a16:creationId xmlns:a16="http://schemas.microsoft.com/office/drawing/2014/main" id="{D1AA55F3-208A-5A42-BDD8-F4E5BCDEB4B8}"/>
              </a:ext>
            </a:extLst>
          </p:cNvPr>
          <p:cNvPicPr>
            <a:picLocks noChangeAspect="1"/>
          </p:cNvPicPr>
          <p:nvPr/>
        </p:nvPicPr>
        <p:blipFill>
          <a:blip r:embed="rId2"/>
          <a:stretch>
            <a:fillRect/>
          </a:stretch>
        </p:blipFill>
        <p:spPr>
          <a:xfrm>
            <a:off x="2240090" y="829733"/>
            <a:ext cx="7711819" cy="5198533"/>
          </a:xfrm>
          <a:prstGeom prst="rect">
            <a:avLst/>
          </a:prstGeom>
        </p:spPr>
      </p:pic>
    </p:spTree>
    <p:extLst>
      <p:ext uri="{BB962C8B-B14F-4D97-AF65-F5344CB8AC3E}">
        <p14:creationId xmlns:p14="http://schemas.microsoft.com/office/powerpoint/2010/main" val="2515904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641687" y="1692960"/>
            <a:ext cx="10821444" cy="3816635"/>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1000"/>
              </a:spcBef>
              <a:spcAft>
                <a:spcPts val="0"/>
              </a:spcAft>
              <a:buClr>
                <a:schemeClr val="lt1"/>
              </a:buClr>
              <a:buSzPts val="3200"/>
              <a:buFont typeface="Bebas Neue"/>
              <a:buNone/>
            </a:pPr>
            <a:r>
              <a:rPr lang="nb-NO" sz="5400" b="1" dirty="0" err="1">
                <a:latin typeface="+mj-lt"/>
              </a:rPr>
              <a:t>IFATCA’s</a:t>
            </a:r>
            <a:r>
              <a:rPr lang="nb-NO" sz="5400" b="1" dirty="0">
                <a:latin typeface="+mj-lt"/>
              </a:rPr>
              <a:t> </a:t>
            </a:r>
            <a:r>
              <a:rPr lang="nb-NO" sz="5400" b="1" dirty="0" err="1">
                <a:latin typeface="+mj-lt"/>
              </a:rPr>
              <a:t>mission</a:t>
            </a:r>
            <a:r>
              <a:rPr lang="nb-NO" sz="5400" b="1" dirty="0">
                <a:latin typeface="+mj-lt"/>
              </a:rPr>
              <a:t> statement:</a:t>
            </a:r>
          </a:p>
          <a:p>
            <a:pPr marL="0" lvl="0" indent="0" algn="l" rtl="0">
              <a:lnSpc>
                <a:spcPct val="90000"/>
              </a:lnSpc>
              <a:spcBef>
                <a:spcPts val="1000"/>
              </a:spcBef>
              <a:spcAft>
                <a:spcPts val="0"/>
              </a:spcAft>
              <a:buClr>
                <a:schemeClr val="lt1"/>
              </a:buClr>
              <a:buSzPts val="3200"/>
              <a:buFont typeface="Bebas Neue"/>
              <a:buNone/>
            </a:pPr>
            <a:endParaRPr lang="nb-NO" sz="4000" dirty="0">
              <a:latin typeface="+mj-lt"/>
            </a:endParaRPr>
          </a:p>
          <a:p>
            <a:pPr marL="0" lvl="0" indent="0" algn="l" rtl="0">
              <a:lnSpc>
                <a:spcPct val="90000"/>
              </a:lnSpc>
              <a:spcBef>
                <a:spcPts val="1000"/>
              </a:spcBef>
              <a:spcAft>
                <a:spcPts val="0"/>
              </a:spcAft>
              <a:buClr>
                <a:schemeClr val="lt1"/>
              </a:buClr>
              <a:buSzPts val="3200"/>
              <a:buFont typeface="Bebas Neue"/>
              <a:buNone/>
            </a:pPr>
            <a:r>
              <a:rPr lang="nb-NO" sz="4000" dirty="0">
                <a:latin typeface="+mj-lt"/>
              </a:rPr>
              <a:t>To </a:t>
            </a:r>
            <a:r>
              <a:rPr lang="nb-NO" sz="4000" dirty="0" err="1">
                <a:latin typeface="+mj-lt"/>
              </a:rPr>
              <a:t>enhance</a:t>
            </a:r>
            <a:r>
              <a:rPr lang="nb-NO" sz="4000" dirty="0">
                <a:latin typeface="+mj-lt"/>
              </a:rPr>
              <a:t> air </a:t>
            </a:r>
            <a:r>
              <a:rPr lang="nb-NO" sz="4000" dirty="0" err="1">
                <a:latin typeface="+mj-lt"/>
              </a:rPr>
              <a:t>traffic</a:t>
            </a:r>
            <a:r>
              <a:rPr lang="nb-NO" sz="4000" dirty="0">
                <a:latin typeface="+mj-lt"/>
              </a:rPr>
              <a:t> </a:t>
            </a:r>
            <a:r>
              <a:rPr lang="nb-NO" sz="4000" dirty="0" err="1">
                <a:latin typeface="+mj-lt"/>
              </a:rPr>
              <a:t>safety</a:t>
            </a:r>
            <a:endParaRPr lang="nb-NO" sz="4000" dirty="0">
              <a:latin typeface="+mj-lt"/>
            </a:endParaRPr>
          </a:p>
          <a:p>
            <a:pPr marL="0" lvl="0" indent="0" algn="l" rtl="0">
              <a:lnSpc>
                <a:spcPct val="90000"/>
              </a:lnSpc>
              <a:spcBef>
                <a:spcPts val="1000"/>
              </a:spcBef>
              <a:spcAft>
                <a:spcPts val="0"/>
              </a:spcAft>
              <a:buClr>
                <a:schemeClr val="lt1"/>
              </a:buClr>
              <a:buSzPts val="3200"/>
              <a:buFont typeface="Bebas Neue"/>
              <a:buNone/>
            </a:pPr>
            <a:r>
              <a:rPr lang="nb-NO" sz="4000" dirty="0">
                <a:latin typeface="+mj-lt"/>
              </a:rPr>
              <a:t>To </a:t>
            </a:r>
            <a:r>
              <a:rPr lang="nb-NO" sz="4000" dirty="0" err="1">
                <a:latin typeface="+mj-lt"/>
              </a:rPr>
              <a:t>promote</a:t>
            </a:r>
            <a:r>
              <a:rPr lang="nb-NO" sz="4000" dirty="0">
                <a:latin typeface="+mj-lt"/>
              </a:rPr>
              <a:t> </a:t>
            </a:r>
            <a:r>
              <a:rPr lang="nb-NO" sz="4000" dirty="0" err="1">
                <a:latin typeface="+mj-lt"/>
              </a:rPr>
              <a:t>the</a:t>
            </a:r>
            <a:r>
              <a:rPr lang="nb-NO" sz="4000" dirty="0">
                <a:latin typeface="+mj-lt"/>
              </a:rPr>
              <a:t> air </a:t>
            </a:r>
            <a:r>
              <a:rPr lang="nb-NO" sz="4000" dirty="0" err="1">
                <a:latin typeface="+mj-lt"/>
              </a:rPr>
              <a:t>traffic</a:t>
            </a:r>
            <a:r>
              <a:rPr lang="nb-NO" sz="4000" dirty="0">
                <a:latin typeface="+mj-lt"/>
              </a:rPr>
              <a:t> </a:t>
            </a:r>
            <a:r>
              <a:rPr lang="nb-NO" sz="4000" dirty="0" err="1">
                <a:latin typeface="+mj-lt"/>
              </a:rPr>
              <a:t>control</a:t>
            </a:r>
            <a:r>
              <a:rPr lang="nb-NO" sz="4000" dirty="0">
                <a:latin typeface="+mj-lt"/>
              </a:rPr>
              <a:t> </a:t>
            </a:r>
            <a:r>
              <a:rPr lang="nb-NO" sz="4000" dirty="0" err="1">
                <a:latin typeface="+mj-lt"/>
              </a:rPr>
              <a:t>profession</a:t>
            </a:r>
            <a:endParaRPr lang="nb-NO" sz="4000" dirty="0">
              <a:latin typeface="+mj-lt"/>
            </a:endParaRPr>
          </a:p>
          <a:p>
            <a:pPr marL="0" lvl="0" indent="0" algn="l" rtl="0">
              <a:lnSpc>
                <a:spcPct val="90000"/>
              </a:lnSpc>
              <a:spcBef>
                <a:spcPts val="1000"/>
              </a:spcBef>
              <a:spcAft>
                <a:spcPts val="0"/>
              </a:spcAft>
              <a:buClr>
                <a:schemeClr val="lt1"/>
              </a:buClr>
              <a:buSzPts val="3200"/>
              <a:buFont typeface="Bebas Neue"/>
              <a:buNone/>
            </a:pPr>
            <a:r>
              <a:rPr lang="nb-NO" sz="4000" dirty="0">
                <a:latin typeface="+mj-lt"/>
              </a:rPr>
              <a:t>To </a:t>
            </a:r>
            <a:r>
              <a:rPr lang="nb-NO" sz="4000" dirty="0" err="1">
                <a:latin typeface="+mj-lt"/>
              </a:rPr>
              <a:t>shape</a:t>
            </a:r>
            <a:r>
              <a:rPr lang="nb-NO" sz="4000" dirty="0">
                <a:latin typeface="+mj-lt"/>
              </a:rPr>
              <a:t> </a:t>
            </a:r>
            <a:r>
              <a:rPr lang="nb-NO" sz="4000" dirty="0" err="1">
                <a:latin typeface="+mj-lt"/>
              </a:rPr>
              <a:t>the</a:t>
            </a:r>
            <a:r>
              <a:rPr lang="nb-NO" sz="4000" dirty="0">
                <a:latin typeface="+mj-lt"/>
              </a:rPr>
              <a:t> </a:t>
            </a:r>
            <a:r>
              <a:rPr lang="nb-NO" sz="4000" dirty="0" err="1">
                <a:latin typeface="+mj-lt"/>
              </a:rPr>
              <a:t>future</a:t>
            </a:r>
            <a:r>
              <a:rPr lang="nb-NO" sz="4000" dirty="0">
                <a:latin typeface="+mj-lt"/>
              </a:rPr>
              <a:t> </a:t>
            </a:r>
            <a:r>
              <a:rPr lang="nb-NO" sz="4000" dirty="0" err="1">
                <a:latin typeface="+mj-lt"/>
              </a:rPr>
              <a:t>of</a:t>
            </a:r>
            <a:r>
              <a:rPr lang="nb-NO" sz="4000" dirty="0">
                <a:latin typeface="+mj-lt"/>
              </a:rPr>
              <a:t> air </a:t>
            </a:r>
            <a:r>
              <a:rPr lang="nb-NO" sz="4000" dirty="0" err="1">
                <a:latin typeface="+mj-lt"/>
              </a:rPr>
              <a:t>traffic</a:t>
            </a:r>
            <a:r>
              <a:rPr lang="nb-NO" sz="4000" dirty="0">
                <a:latin typeface="+mj-lt"/>
              </a:rPr>
              <a:t> management</a:t>
            </a:r>
            <a:endParaRPr sz="4000" dirty="0">
              <a:latin typeface="+mj-lt"/>
            </a:endParaRPr>
          </a:p>
        </p:txBody>
      </p:sp>
      <p:sp>
        <p:nvSpPr>
          <p:cNvPr id="154" name="Google Shape;154;p6"/>
          <p:cNvSpPr txBox="1">
            <a:spLocks noGrp="1"/>
          </p:cNvSpPr>
          <p:nvPr>
            <p:ph type="sldNum" idx="12"/>
          </p:nvPr>
        </p:nvSpPr>
        <p:spPr>
          <a:xfrm>
            <a:off x="11642275" y="6649369"/>
            <a:ext cx="533400" cy="1750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NZ"/>
              <a:pPr marL="0" lvl="0" indent="0" algn="r" rtl="0">
                <a:spcBef>
                  <a:spcPts val="0"/>
                </a:spcBef>
                <a:spcAft>
                  <a:spcPts val="0"/>
                </a:spcAft>
                <a:buNone/>
              </a:pPr>
              <a:t>2</a:t>
            </a:fld>
            <a:endParaRPr/>
          </a:p>
        </p:txBody>
      </p:sp>
    </p:spTree>
    <p:extLst>
      <p:ext uri="{BB962C8B-B14F-4D97-AF65-F5344CB8AC3E}">
        <p14:creationId xmlns:p14="http://schemas.microsoft.com/office/powerpoint/2010/main" val="2062584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DAE2F9-D693-CB60-1731-5C2296416B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20</a:t>
            </a:fld>
            <a:endParaRPr lang="en-NZ" dirty="0"/>
          </a:p>
        </p:txBody>
      </p:sp>
      <p:pic>
        <p:nvPicPr>
          <p:cNvPr id="3" name="Bilde 2" descr="Et bilde som inneholder person, klær, mann, innendørs&#10;&#10;Automatisk generert beskrivelse">
            <a:extLst>
              <a:ext uri="{FF2B5EF4-FFF2-40B4-BE49-F238E27FC236}">
                <a16:creationId xmlns:a16="http://schemas.microsoft.com/office/drawing/2014/main" id="{9D881C3B-09A6-694F-A48D-C0FE9BB3118B}"/>
              </a:ext>
            </a:extLst>
          </p:cNvPr>
          <p:cNvPicPr>
            <a:picLocks noChangeAspect="1"/>
          </p:cNvPicPr>
          <p:nvPr/>
        </p:nvPicPr>
        <p:blipFill>
          <a:blip r:embed="rId2"/>
          <a:stretch>
            <a:fillRect/>
          </a:stretch>
        </p:blipFill>
        <p:spPr>
          <a:xfrm>
            <a:off x="26175" y="0"/>
            <a:ext cx="12139649" cy="6858000"/>
          </a:xfrm>
          <a:prstGeom prst="rect">
            <a:avLst/>
          </a:prstGeom>
        </p:spPr>
      </p:pic>
    </p:spTree>
    <p:extLst>
      <p:ext uri="{BB962C8B-B14F-4D97-AF65-F5344CB8AC3E}">
        <p14:creationId xmlns:p14="http://schemas.microsoft.com/office/powerpoint/2010/main" val="398580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DAE2F9-D693-CB60-1731-5C2296416B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21</a:t>
            </a:fld>
            <a:endParaRPr lang="en-NZ" dirty="0"/>
          </a:p>
        </p:txBody>
      </p:sp>
      <p:pic>
        <p:nvPicPr>
          <p:cNvPr id="9" name="Bilde 8" descr="Et bilde som inneholder tekst, sirkel, Font, logo&#10;&#10;Automatisk generert beskrivelse">
            <a:extLst>
              <a:ext uri="{FF2B5EF4-FFF2-40B4-BE49-F238E27FC236}">
                <a16:creationId xmlns:a16="http://schemas.microsoft.com/office/drawing/2014/main" id="{8E78CD59-B12B-E240-BB58-0C448338D853}"/>
              </a:ext>
            </a:extLst>
          </p:cNvPr>
          <p:cNvPicPr>
            <a:picLocks noChangeAspect="1"/>
          </p:cNvPicPr>
          <p:nvPr/>
        </p:nvPicPr>
        <p:blipFill>
          <a:blip r:embed="rId2"/>
          <a:stretch>
            <a:fillRect/>
          </a:stretch>
        </p:blipFill>
        <p:spPr>
          <a:xfrm>
            <a:off x="2827867" y="160867"/>
            <a:ext cx="6502400" cy="6502400"/>
          </a:xfrm>
          <a:prstGeom prst="rect">
            <a:avLst/>
          </a:prstGeom>
        </p:spPr>
      </p:pic>
    </p:spTree>
    <p:extLst>
      <p:ext uri="{BB962C8B-B14F-4D97-AF65-F5344CB8AC3E}">
        <p14:creationId xmlns:p14="http://schemas.microsoft.com/office/powerpoint/2010/main" val="3054825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38FEC-1DB6-7A15-69CA-3C38DE9DEE45}"/>
              </a:ext>
            </a:extLst>
          </p:cNvPr>
          <p:cNvSpPr>
            <a:spLocks noGrp="1"/>
          </p:cNvSpPr>
          <p:nvPr>
            <p:ph type="body" idx="1"/>
          </p:nvPr>
        </p:nvSpPr>
        <p:spPr>
          <a:xfrm>
            <a:off x="592361" y="1443097"/>
            <a:ext cx="10736343" cy="1625600"/>
          </a:xfrm>
        </p:spPr>
        <p:txBody>
          <a:bodyPr/>
          <a:lstStyle/>
          <a:p>
            <a:r>
              <a:rPr lang="en-NZ" sz="5400" b="1" dirty="0">
                <a:latin typeface="+mj-lt"/>
              </a:rPr>
              <a:t>IFATCA’s mission statement:</a:t>
            </a:r>
          </a:p>
        </p:txBody>
      </p:sp>
      <p:sp>
        <p:nvSpPr>
          <p:cNvPr id="5" name="Slide Number Placeholder 4">
            <a:extLst>
              <a:ext uri="{FF2B5EF4-FFF2-40B4-BE49-F238E27FC236}">
                <a16:creationId xmlns:a16="http://schemas.microsoft.com/office/drawing/2014/main" id="{63DAE2F9-D693-CB60-1731-5C2296416B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22</a:t>
            </a:fld>
            <a:endParaRPr lang="en-NZ" dirty="0"/>
          </a:p>
        </p:txBody>
      </p:sp>
      <p:sp>
        <p:nvSpPr>
          <p:cNvPr id="2" name="TekstSylinder 1">
            <a:extLst>
              <a:ext uri="{FF2B5EF4-FFF2-40B4-BE49-F238E27FC236}">
                <a16:creationId xmlns:a16="http://schemas.microsoft.com/office/drawing/2014/main" id="{07225B0D-A4F6-CA44-A504-C65172FA9490}"/>
              </a:ext>
            </a:extLst>
          </p:cNvPr>
          <p:cNvSpPr txBox="1"/>
          <p:nvPr/>
        </p:nvSpPr>
        <p:spPr>
          <a:xfrm>
            <a:off x="592361" y="3697758"/>
            <a:ext cx="6620932" cy="707886"/>
          </a:xfrm>
          <a:prstGeom prst="rect">
            <a:avLst/>
          </a:prstGeom>
          <a:noFill/>
        </p:spPr>
        <p:txBody>
          <a:bodyPr wrap="square" rtlCol="0">
            <a:spAutoFit/>
          </a:bodyPr>
          <a:lstStyle/>
          <a:p>
            <a:r>
              <a:rPr lang="en-US" sz="4000" dirty="0">
                <a:solidFill>
                  <a:schemeClr val="bg1"/>
                </a:solidFill>
                <a:latin typeface="+mj-lt"/>
              </a:rPr>
              <a:t>To enhance air traffic safety  </a:t>
            </a:r>
          </a:p>
        </p:txBody>
      </p:sp>
      <p:pic>
        <p:nvPicPr>
          <p:cNvPr id="7" name="Grafikk 6" descr="Avmerking">
            <a:extLst>
              <a:ext uri="{FF2B5EF4-FFF2-40B4-BE49-F238E27FC236}">
                <a16:creationId xmlns:a16="http://schemas.microsoft.com/office/drawing/2014/main" id="{670AA662-197C-7C4F-893B-FE6396EA07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16537" y="4238985"/>
            <a:ext cx="847161" cy="847161"/>
          </a:xfrm>
          <a:prstGeom prst="rect">
            <a:avLst/>
          </a:prstGeom>
        </p:spPr>
      </p:pic>
      <p:pic>
        <p:nvPicPr>
          <p:cNvPr id="9" name="Grafikk 8" descr="Avmerking">
            <a:extLst>
              <a:ext uri="{FF2B5EF4-FFF2-40B4-BE49-F238E27FC236}">
                <a16:creationId xmlns:a16="http://schemas.microsoft.com/office/drawing/2014/main" id="{DDE5E666-5CF0-0D4C-A732-93C317A61C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13292" y="3493742"/>
            <a:ext cx="847160" cy="847160"/>
          </a:xfrm>
          <a:prstGeom prst="rect">
            <a:avLst/>
          </a:prstGeom>
        </p:spPr>
      </p:pic>
      <p:pic>
        <p:nvPicPr>
          <p:cNvPr id="11" name="Grafikk 10" descr="Avmerking">
            <a:extLst>
              <a:ext uri="{FF2B5EF4-FFF2-40B4-BE49-F238E27FC236}">
                <a16:creationId xmlns:a16="http://schemas.microsoft.com/office/drawing/2014/main" id="{9A39A3F8-E0D8-9D4D-BFB2-39E83F2BB4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0437" y="4959703"/>
            <a:ext cx="847161" cy="847161"/>
          </a:xfrm>
          <a:prstGeom prst="rect">
            <a:avLst/>
          </a:prstGeom>
        </p:spPr>
      </p:pic>
      <p:sp>
        <p:nvSpPr>
          <p:cNvPr id="12" name="TekstSylinder 11">
            <a:extLst>
              <a:ext uri="{FF2B5EF4-FFF2-40B4-BE49-F238E27FC236}">
                <a16:creationId xmlns:a16="http://schemas.microsoft.com/office/drawing/2014/main" id="{E4251ED2-DA55-6C4E-96AA-CCEC35051547}"/>
              </a:ext>
            </a:extLst>
          </p:cNvPr>
          <p:cNvSpPr txBox="1"/>
          <p:nvPr/>
        </p:nvSpPr>
        <p:spPr>
          <a:xfrm>
            <a:off x="592361" y="4413253"/>
            <a:ext cx="10490808" cy="707886"/>
          </a:xfrm>
          <a:prstGeom prst="rect">
            <a:avLst/>
          </a:prstGeom>
          <a:noFill/>
        </p:spPr>
        <p:txBody>
          <a:bodyPr wrap="square" rtlCol="0">
            <a:spAutoFit/>
          </a:bodyPr>
          <a:lstStyle/>
          <a:p>
            <a:r>
              <a:rPr lang="en-US" sz="4000" dirty="0">
                <a:solidFill>
                  <a:schemeClr val="bg1"/>
                </a:solidFill>
              </a:rPr>
              <a:t>To promote the air traffic control profession</a:t>
            </a:r>
          </a:p>
        </p:txBody>
      </p:sp>
      <p:sp>
        <p:nvSpPr>
          <p:cNvPr id="13" name="TekstSylinder 12">
            <a:extLst>
              <a:ext uri="{FF2B5EF4-FFF2-40B4-BE49-F238E27FC236}">
                <a16:creationId xmlns:a16="http://schemas.microsoft.com/office/drawing/2014/main" id="{515D65FC-109E-2F44-9E5C-07E49AE5FB3E}"/>
              </a:ext>
            </a:extLst>
          </p:cNvPr>
          <p:cNvSpPr txBox="1"/>
          <p:nvPr/>
        </p:nvSpPr>
        <p:spPr>
          <a:xfrm>
            <a:off x="609601" y="5128748"/>
            <a:ext cx="10490807" cy="707886"/>
          </a:xfrm>
          <a:prstGeom prst="rect">
            <a:avLst/>
          </a:prstGeom>
          <a:noFill/>
        </p:spPr>
        <p:txBody>
          <a:bodyPr wrap="square" rtlCol="0">
            <a:spAutoFit/>
          </a:bodyPr>
          <a:lstStyle/>
          <a:p>
            <a:r>
              <a:rPr lang="en-US" sz="4000" dirty="0">
                <a:solidFill>
                  <a:schemeClr val="bg1"/>
                </a:solidFill>
              </a:rPr>
              <a:t>To shape the future of air traffic management</a:t>
            </a:r>
          </a:p>
        </p:txBody>
      </p:sp>
    </p:spTree>
    <p:extLst>
      <p:ext uri="{BB962C8B-B14F-4D97-AF65-F5344CB8AC3E}">
        <p14:creationId xmlns:p14="http://schemas.microsoft.com/office/powerpoint/2010/main" val="4194910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38FEC-1DB6-7A15-69CA-3C38DE9DEE45}"/>
              </a:ext>
            </a:extLst>
          </p:cNvPr>
          <p:cNvSpPr>
            <a:spLocks noGrp="1"/>
          </p:cNvSpPr>
          <p:nvPr>
            <p:ph type="body" idx="1"/>
          </p:nvPr>
        </p:nvSpPr>
        <p:spPr>
          <a:xfrm>
            <a:off x="16325" y="0"/>
            <a:ext cx="12159350" cy="6857999"/>
          </a:xfrm>
        </p:spPr>
        <p:txBody>
          <a:bodyPr/>
          <a:lstStyle/>
          <a:p>
            <a:r>
              <a:rPr lang="en-NZ" sz="4800" dirty="0">
                <a:latin typeface="+mj-lt"/>
              </a:rPr>
              <a:t>IFATCA are at the forefront of EDI within the aviation sector, getting recognition from ICAO and </a:t>
            </a:r>
            <a:r>
              <a:rPr lang="en-NZ" sz="4800" dirty="0" err="1">
                <a:latin typeface="+mj-lt"/>
              </a:rPr>
              <a:t>Eurocontrol</a:t>
            </a:r>
            <a:endParaRPr lang="en-NZ" sz="4800" dirty="0">
              <a:latin typeface="+mj-lt"/>
            </a:endParaRPr>
          </a:p>
        </p:txBody>
      </p:sp>
      <p:sp>
        <p:nvSpPr>
          <p:cNvPr id="5" name="Slide Number Placeholder 4">
            <a:extLst>
              <a:ext uri="{FF2B5EF4-FFF2-40B4-BE49-F238E27FC236}">
                <a16:creationId xmlns:a16="http://schemas.microsoft.com/office/drawing/2014/main" id="{63DAE2F9-D693-CB60-1731-5C2296416B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23</a:t>
            </a:fld>
            <a:endParaRPr lang="en-NZ" dirty="0"/>
          </a:p>
        </p:txBody>
      </p:sp>
    </p:spTree>
    <p:extLst>
      <p:ext uri="{BB962C8B-B14F-4D97-AF65-F5344CB8AC3E}">
        <p14:creationId xmlns:p14="http://schemas.microsoft.com/office/powerpoint/2010/main" val="1718722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08DD29-429C-25D4-F924-8AC0AA360769}"/>
              </a:ext>
            </a:extLst>
          </p:cNvPr>
          <p:cNvSpPr>
            <a:spLocks noGrp="1"/>
          </p:cNvSpPr>
          <p:nvPr>
            <p:ph type="body" idx="1"/>
          </p:nvPr>
        </p:nvSpPr>
        <p:spPr>
          <a:xfrm>
            <a:off x="0" y="1181100"/>
            <a:ext cx="6750173" cy="4591050"/>
          </a:xfrm>
        </p:spPr>
        <p:txBody>
          <a:bodyPr/>
          <a:lstStyle/>
          <a:p>
            <a:pPr algn="l"/>
            <a:r>
              <a:rPr lang="en-NZ" sz="4000" dirty="0">
                <a:latin typeface="+mn-lt"/>
              </a:rPr>
              <a:t>	The IFATCA Equity Diversity and Inclusion plan was adopted in Jamaica 2023</a:t>
            </a:r>
          </a:p>
          <a:p>
            <a:pPr algn="l"/>
            <a:r>
              <a:rPr lang="en-NZ" sz="2000" dirty="0">
                <a:solidFill>
                  <a:srgbClr val="FFFF00"/>
                </a:solidFill>
                <a:latin typeface="Calibri" pitchFamily="34" charset="0"/>
              </a:rPr>
              <a:t>https://</a:t>
            </a:r>
            <a:r>
              <a:rPr lang="en-NZ" sz="2000" dirty="0">
                <a:solidFill>
                  <a:srgbClr val="FFFF00"/>
                </a:solidFill>
                <a:latin typeface="Calibri" pitchFamily="34" charset="0"/>
                <a:hlinkClick r:id="rId3">
                  <a:extLst>
                    <a:ext uri="{A12FA001-AC4F-418D-AE19-62706E023703}">
                      <ahyp:hlinkClr xmlns:ahyp="http://schemas.microsoft.com/office/drawing/2018/hyperlinkcolor" val="tx"/>
                    </a:ext>
                  </a:extLst>
                </a:hlinkClick>
              </a:rPr>
              <a:t>www.ifatca.org/ifatca-net/documents-manuals-2-2</a:t>
            </a:r>
            <a:r>
              <a:rPr lang="en-NZ" sz="2800" dirty="0">
                <a:solidFill>
                  <a:srgbClr val="FFFF00"/>
                </a:solidFill>
                <a:latin typeface="Calibri" pitchFamily="34" charset="0"/>
              </a:rPr>
              <a:t>/</a:t>
            </a:r>
          </a:p>
        </p:txBody>
      </p:sp>
      <p:sp>
        <p:nvSpPr>
          <p:cNvPr id="5" name="Slide Number Placeholder 4">
            <a:extLst>
              <a:ext uri="{FF2B5EF4-FFF2-40B4-BE49-F238E27FC236}">
                <a16:creationId xmlns:a16="http://schemas.microsoft.com/office/drawing/2014/main" id="{9EFA2BA2-A144-7FBF-9F0D-28579215972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NZ" sz="900" b="0" i="0" u="none" strike="noStrike" kern="0" cap="none" spc="0" normalizeH="0" baseline="0" noProof="0" smtClean="0">
                <a:ln>
                  <a:noFill/>
                </a:ln>
                <a:solidFill>
                  <a:srgbClr val="FFFFFF"/>
                </a:solidFill>
                <a:effectLst/>
                <a:uLnTx/>
                <a:uFillTx/>
                <a:latin typeface="Bebas Neue"/>
                <a:sym typeface="Bebas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NZ" sz="900" b="0" i="0" u="none" strike="noStrike" kern="0" cap="none" spc="0" normalizeH="0" baseline="0" noProof="0" dirty="0">
              <a:ln>
                <a:noFill/>
              </a:ln>
              <a:solidFill>
                <a:srgbClr val="FFFFFF"/>
              </a:solidFill>
              <a:effectLst/>
              <a:uLnTx/>
              <a:uFillTx/>
              <a:latin typeface="Bebas Neue"/>
              <a:sym typeface="Bebas Neue"/>
            </a:endParaRPr>
          </a:p>
        </p:txBody>
      </p:sp>
      <p:pic>
        <p:nvPicPr>
          <p:cNvPr id="2050" name="Picture 2"/>
          <p:cNvPicPr>
            <a:picLocks noChangeAspect="1" noChangeArrowheads="1"/>
          </p:cNvPicPr>
          <p:nvPr/>
        </p:nvPicPr>
        <p:blipFill>
          <a:blip r:embed="rId4"/>
          <a:srcRect/>
          <a:stretch>
            <a:fillRect/>
          </a:stretch>
        </p:blipFill>
        <p:spPr bwMode="auto">
          <a:xfrm>
            <a:off x="6750173" y="1562100"/>
            <a:ext cx="5098927" cy="3257550"/>
          </a:xfrm>
          <a:prstGeom prst="rect">
            <a:avLst/>
          </a:prstGeom>
          <a:noFill/>
          <a:ln w="9525">
            <a:noFill/>
            <a:miter lim="800000"/>
            <a:headEnd/>
            <a:tailEnd/>
          </a:ln>
          <a:effectLst/>
        </p:spPr>
      </p:pic>
    </p:spTree>
    <p:extLst>
      <p:ext uri="{BB962C8B-B14F-4D97-AF65-F5344CB8AC3E}">
        <p14:creationId xmlns:p14="http://schemas.microsoft.com/office/powerpoint/2010/main" val="307673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EB4973-B00F-F913-94F9-5F0BA56029B2}"/>
              </a:ext>
            </a:extLst>
          </p:cNvPr>
          <p:cNvSpPr>
            <a:spLocks noGrp="1"/>
          </p:cNvSpPr>
          <p:nvPr>
            <p:ph type="body" idx="1"/>
          </p:nvPr>
        </p:nvSpPr>
        <p:spPr>
          <a:xfrm>
            <a:off x="190499" y="1828800"/>
            <a:ext cx="12001501" cy="3314700"/>
          </a:xfrm>
        </p:spPr>
        <p:txBody>
          <a:bodyPr/>
          <a:lstStyle/>
          <a:p>
            <a:pPr marL="0" marR="152400" indent="0">
              <a:lnSpc>
                <a:spcPct val="100000"/>
              </a:lnSpc>
              <a:spcBef>
                <a:spcPts val="1200"/>
              </a:spcBef>
              <a:spcAft>
                <a:spcPts val="1200"/>
              </a:spcAft>
            </a:pPr>
            <a:r>
              <a:rPr lang="en-US" sz="4000" b="1" dirty="0">
                <a:solidFill>
                  <a:schemeClr val="bg1"/>
                </a:solidFill>
                <a:latin typeface="+mn-lt"/>
                <a:ea typeface="Calibri" panose="020F0502020204030204" pitchFamily="34" charset="0"/>
                <a:cs typeface="Times New Roman" panose="02020603050405020304" pitchFamily="18" charset="0"/>
              </a:rPr>
              <a:t>Highlights from IFATCA EDI Plan:</a:t>
            </a:r>
          </a:p>
          <a:p>
            <a:pPr marL="571500" marR="152400" indent="-571500" algn="l">
              <a:lnSpc>
                <a:spcPct val="100000"/>
              </a:lnSpc>
              <a:spcBef>
                <a:spcPts val="1200"/>
              </a:spcBef>
              <a:spcAft>
                <a:spcPts val="1200"/>
              </a:spcAft>
              <a:buFont typeface="Arial" panose="020B0604020202020204" pitchFamily="34" charset="0"/>
              <a:buChar char="•"/>
            </a:pPr>
            <a:r>
              <a:rPr lang="en-US" sz="2800" dirty="0">
                <a:solidFill>
                  <a:schemeClr val="bg1"/>
                </a:solidFill>
                <a:effectLst/>
                <a:latin typeface="+mj-lt"/>
                <a:ea typeface="Times New Roman" panose="02020603050405020304" pitchFamily="18" charset="0"/>
                <a:cs typeface="Times New Roman" panose="02020603050405020304" pitchFamily="18" charset="0"/>
              </a:rPr>
              <a:t>Where possible, and without lowering standards of quality, aim towards a diverse and equal composition of representatives in IFATCA working groups, task forces, panels. </a:t>
            </a:r>
            <a:endParaRPr lang="en-NZ" sz="2800" dirty="0">
              <a:solidFill>
                <a:schemeClr val="bg1"/>
              </a:solidFill>
              <a:effectLst/>
              <a:latin typeface="+mj-lt"/>
              <a:ea typeface="Times New Roman" panose="02020603050405020304" pitchFamily="18" charset="0"/>
              <a:cs typeface="Times New Roman" panose="02020603050405020304" pitchFamily="18" charset="0"/>
            </a:endParaRPr>
          </a:p>
          <a:p>
            <a:pPr marL="571500" marR="152400" lvl="0" indent="-571500" algn="l">
              <a:lnSpc>
                <a:spcPct val="100000"/>
              </a:lnSpc>
              <a:spcBef>
                <a:spcPts val="1200"/>
              </a:spcBef>
              <a:spcAft>
                <a:spcPts val="1200"/>
              </a:spcAft>
              <a:buFont typeface="Arial" panose="020B0604020202020204" pitchFamily="34" charset="0"/>
              <a:buChar char="•"/>
            </a:pPr>
            <a:r>
              <a:rPr lang="en-US" sz="2800" dirty="0">
                <a:solidFill>
                  <a:schemeClr val="bg1"/>
                </a:solidFill>
                <a:effectLst/>
                <a:latin typeface="+mj-lt"/>
                <a:ea typeface="Times New Roman" panose="02020603050405020304" pitchFamily="18" charset="0"/>
                <a:cs typeface="Times New Roman" panose="02020603050405020304" pitchFamily="18" charset="0"/>
              </a:rPr>
              <a:t>Assist Member Associations to promote Equity, Diversity and Inclusion within their own organizations.</a:t>
            </a:r>
            <a:endParaRPr lang="en-NZ" sz="2800" dirty="0">
              <a:solidFill>
                <a:schemeClr val="bg1"/>
              </a:solidFill>
              <a:effectLst/>
              <a:latin typeface="+mj-lt"/>
              <a:ea typeface="Times New Roman" panose="02020603050405020304" pitchFamily="18" charset="0"/>
              <a:cs typeface="Times New Roman" panose="02020603050405020304" pitchFamily="18" charset="0"/>
            </a:endParaRPr>
          </a:p>
          <a:p>
            <a:pPr marL="571500" marR="152400" lvl="0" indent="-571500" algn="l">
              <a:lnSpc>
                <a:spcPct val="100000"/>
              </a:lnSpc>
              <a:spcBef>
                <a:spcPts val="1200"/>
              </a:spcBef>
              <a:spcAft>
                <a:spcPts val="1200"/>
              </a:spcAft>
              <a:buFont typeface="Arial" panose="020B0604020202020204" pitchFamily="34" charset="0"/>
              <a:buChar char="•"/>
            </a:pPr>
            <a:r>
              <a:rPr lang="en-US" sz="2800" dirty="0">
                <a:solidFill>
                  <a:schemeClr val="bg1"/>
                </a:solidFill>
                <a:effectLst/>
                <a:latin typeface="+mj-lt"/>
                <a:ea typeface="Times New Roman" panose="02020603050405020304" pitchFamily="18" charset="0"/>
                <a:cs typeface="Times New Roman" panose="02020603050405020304" pitchFamily="18" charset="0"/>
              </a:rPr>
              <a:t>To work with other Aviation bodies to develop examples of good practice which can be promoted to our MAs, employers and within the aviation sector.</a:t>
            </a:r>
            <a:endParaRPr lang="en-NZ" sz="2800" dirty="0">
              <a:solidFill>
                <a:schemeClr val="bg1"/>
              </a:solidFill>
              <a:effectLst/>
              <a:latin typeface="+mj-lt"/>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FEBDA7D-E649-A830-F3B4-E4201528E4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25</a:t>
            </a:fld>
            <a:endParaRPr lang="en-NZ" dirty="0"/>
          </a:p>
        </p:txBody>
      </p:sp>
    </p:spTree>
    <p:extLst>
      <p:ext uri="{BB962C8B-B14F-4D97-AF65-F5344CB8AC3E}">
        <p14:creationId xmlns:p14="http://schemas.microsoft.com/office/powerpoint/2010/main" val="3011547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06CA2A-5E71-600A-5134-BE8453628427}"/>
              </a:ext>
            </a:extLst>
          </p:cNvPr>
          <p:cNvSpPr>
            <a:spLocks noGrp="1"/>
          </p:cNvSpPr>
          <p:nvPr>
            <p:ph type="body" idx="1"/>
          </p:nvPr>
        </p:nvSpPr>
        <p:spPr>
          <a:xfrm>
            <a:off x="0" y="1063482"/>
            <a:ext cx="12047838" cy="3816635"/>
          </a:xfrm>
        </p:spPr>
        <p:txBody>
          <a:bodyPr/>
          <a:lstStyle/>
          <a:p>
            <a:pPr marL="0" lvl="0" indent="0" algn="l">
              <a:lnSpc>
                <a:spcPct val="150000"/>
              </a:lnSpc>
              <a:spcBef>
                <a:spcPts val="1200"/>
              </a:spcBef>
              <a:spcAft>
                <a:spcPts val="1200"/>
              </a:spcAft>
            </a:pPr>
            <a:endParaRPr lang="en-US" sz="2400" dirty="0">
              <a:solidFill>
                <a:schemeClr val="bg1"/>
              </a:solidFill>
              <a:effectLst/>
              <a:latin typeface="Calibri" pitchFamily="34" charset="0"/>
              <a:ea typeface="Times New Roman" panose="02020603050405020304" pitchFamily="18" charset="0"/>
              <a:cs typeface="Times New Roman" panose="02020603050405020304" pitchFamily="18" charset="0"/>
            </a:endParaRPr>
          </a:p>
          <a:p>
            <a:pPr marL="0" lvl="0" indent="0">
              <a:lnSpc>
                <a:spcPct val="150000"/>
              </a:lnSpc>
              <a:spcBef>
                <a:spcPts val="1200"/>
              </a:spcBef>
              <a:spcAft>
                <a:spcPts val="1200"/>
              </a:spcAft>
            </a:pPr>
            <a:r>
              <a:rPr lang="en-US" sz="4000" b="1" dirty="0">
                <a:solidFill>
                  <a:schemeClr val="bg1"/>
                </a:solidFill>
                <a:latin typeface="Calibri" pitchFamily="34" charset="0"/>
                <a:ea typeface="Times New Roman" panose="02020603050405020304" pitchFamily="18" charset="0"/>
                <a:cs typeface="Times New Roman" panose="02020603050405020304" pitchFamily="18" charset="0"/>
              </a:rPr>
              <a:t>IFATCA Commitment for the future: </a:t>
            </a:r>
          </a:p>
          <a:p>
            <a:pPr lvl="0" indent="-457200" algn="l">
              <a:lnSpc>
                <a:spcPct val="100000"/>
              </a:lnSpc>
              <a:spcBef>
                <a:spcPts val="1200"/>
              </a:spcBef>
              <a:spcAft>
                <a:spcPts val="1200"/>
              </a:spcAft>
              <a:buFont typeface="Arial" panose="020B0604020202020204" pitchFamily="34" charset="0"/>
              <a:buChar char="•"/>
            </a:pPr>
            <a:r>
              <a:rPr lang="en-US" sz="3000" dirty="0">
                <a:solidFill>
                  <a:schemeClr val="bg1"/>
                </a:solidFill>
                <a:effectLst/>
                <a:latin typeface="Calibri" pitchFamily="34" charset="0"/>
                <a:ea typeface="Times New Roman" panose="02020603050405020304" pitchFamily="18" charset="0"/>
                <a:cs typeface="Times New Roman" panose="02020603050405020304" pitchFamily="18" charset="0"/>
              </a:rPr>
              <a:t>Continuously work to promote Equity, Diversity and Inclusion within our profession.</a:t>
            </a:r>
            <a:endParaRPr lang="en-NZ" sz="3000" dirty="0">
              <a:solidFill>
                <a:schemeClr val="bg1"/>
              </a:solidFill>
              <a:effectLst/>
              <a:latin typeface="Calibri" pitchFamily="34" charset="0"/>
              <a:ea typeface="Times New Roman" panose="02020603050405020304" pitchFamily="18" charset="0"/>
              <a:cs typeface="Times New Roman" panose="02020603050405020304" pitchFamily="18" charset="0"/>
            </a:endParaRPr>
          </a:p>
          <a:p>
            <a:pPr lvl="0" indent="-457200" algn="l">
              <a:lnSpc>
                <a:spcPct val="100000"/>
              </a:lnSpc>
              <a:spcBef>
                <a:spcPts val="1200"/>
              </a:spcBef>
              <a:spcAft>
                <a:spcPts val="1200"/>
              </a:spcAft>
              <a:buFont typeface="Arial" panose="020B0604020202020204" pitchFamily="34" charset="0"/>
              <a:buChar char="•"/>
            </a:pPr>
            <a:r>
              <a:rPr lang="en-US" sz="3000" dirty="0">
                <a:solidFill>
                  <a:schemeClr val="bg1"/>
                </a:solidFill>
                <a:effectLst/>
                <a:latin typeface="Calibri" pitchFamily="34" charset="0"/>
                <a:ea typeface="Times New Roman" panose="02020603050405020304" pitchFamily="18" charset="0"/>
                <a:cs typeface="Times New Roman" panose="02020603050405020304" pitchFamily="18" charset="0"/>
              </a:rPr>
              <a:t>Continue to promote Equity, Diversity and Inclusion at  Regional and  Annual </a:t>
            </a:r>
            <a:r>
              <a:rPr lang="en-US" sz="3000" dirty="0">
                <a:solidFill>
                  <a:schemeClr val="bg1"/>
                </a:solidFill>
                <a:latin typeface="Calibri" pitchFamily="34" charset="0"/>
                <a:ea typeface="Times New Roman" panose="02020603050405020304" pitchFamily="18" charset="0"/>
                <a:cs typeface="Times New Roman" panose="02020603050405020304" pitchFamily="18" charset="0"/>
              </a:rPr>
              <a:t>M</a:t>
            </a:r>
            <a:r>
              <a:rPr lang="en-US" sz="3000" dirty="0">
                <a:solidFill>
                  <a:schemeClr val="bg1"/>
                </a:solidFill>
                <a:effectLst/>
                <a:latin typeface="Calibri" pitchFamily="34" charset="0"/>
                <a:ea typeface="Times New Roman" panose="02020603050405020304" pitchFamily="18" charset="0"/>
                <a:cs typeface="Times New Roman" panose="02020603050405020304" pitchFamily="18" charset="0"/>
              </a:rPr>
              <a:t>eetings.</a:t>
            </a:r>
            <a:endParaRPr lang="en-NZ" sz="3000" dirty="0">
              <a:solidFill>
                <a:schemeClr val="bg1"/>
              </a:solidFill>
              <a:effectLst/>
              <a:latin typeface="Calibri" pitchFamily="34" charset="0"/>
              <a:ea typeface="Times New Roman" panose="02020603050405020304" pitchFamily="18" charset="0"/>
              <a:cs typeface="Times New Roman" panose="02020603050405020304" pitchFamily="18" charset="0"/>
            </a:endParaRPr>
          </a:p>
          <a:p>
            <a:pPr lvl="0" indent="-457200" algn="l">
              <a:lnSpc>
                <a:spcPct val="100000"/>
              </a:lnSpc>
              <a:spcBef>
                <a:spcPts val="1200"/>
              </a:spcBef>
              <a:spcAft>
                <a:spcPts val="1200"/>
              </a:spcAft>
              <a:buFont typeface="Arial" panose="020B0604020202020204" pitchFamily="34" charset="0"/>
              <a:buChar char="•"/>
            </a:pPr>
            <a:r>
              <a:rPr lang="en-US" sz="3000" dirty="0">
                <a:solidFill>
                  <a:schemeClr val="bg1"/>
                </a:solidFill>
                <a:effectLst/>
                <a:latin typeface="Calibri" pitchFamily="34" charset="0"/>
                <a:ea typeface="Times New Roman" panose="02020603050405020304" pitchFamily="18" charset="0"/>
                <a:cs typeface="Times New Roman" panose="02020603050405020304" pitchFamily="18" charset="0"/>
              </a:rPr>
              <a:t>Encourage all Member </a:t>
            </a:r>
            <a:r>
              <a:rPr lang="en-US" sz="3000" dirty="0">
                <a:solidFill>
                  <a:schemeClr val="bg1"/>
                </a:solidFill>
                <a:latin typeface="Calibri" pitchFamily="34" charset="0"/>
                <a:ea typeface="Times New Roman" panose="02020603050405020304" pitchFamily="18" charset="0"/>
                <a:cs typeface="Times New Roman" panose="02020603050405020304" pitchFamily="18" charset="0"/>
              </a:rPr>
              <a:t>A</a:t>
            </a:r>
            <a:r>
              <a:rPr lang="en-US" sz="3000" dirty="0">
                <a:solidFill>
                  <a:schemeClr val="bg1"/>
                </a:solidFill>
                <a:effectLst/>
                <a:latin typeface="Calibri" pitchFamily="34" charset="0"/>
                <a:ea typeface="Times New Roman" panose="02020603050405020304" pitchFamily="18" charset="0"/>
                <a:cs typeface="Times New Roman" panose="02020603050405020304" pitchFamily="18" charset="0"/>
              </a:rPr>
              <a:t>ssociations to take action to ensure a diverse and equal composition of representatives, without lowering standards of quality, at all levels within their Association, on their executive boards and on their committees. </a:t>
            </a:r>
            <a:endParaRPr lang="en-NZ" sz="3000" dirty="0">
              <a:solidFill>
                <a:schemeClr val="bg1"/>
              </a:solidFill>
              <a:effectLst/>
              <a:latin typeface="Calibri" pitchFamily="34" charset="0"/>
              <a:ea typeface="Times New Roman" panose="02020603050405020304" pitchFamily="18" charset="0"/>
              <a:cs typeface="Times New Roman" panose="02020603050405020304" pitchFamily="18" charset="0"/>
            </a:endParaRPr>
          </a:p>
          <a:p>
            <a:pPr lvl="0" indent="-457200" algn="l">
              <a:lnSpc>
                <a:spcPct val="100000"/>
              </a:lnSpc>
              <a:spcBef>
                <a:spcPts val="1200"/>
              </a:spcBef>
              <a:spcAft>
                <a:spcPts val="1200"/>
              </a:spcAft>
              <a:buFont typeface="Arial" panose="020B0604020202020204" pitchFamily="34" charset="0"/>
              <a:buChar char="•"/>
            </a:pPr>
            <a:r>
              <a:rPr lang="en-US" sz="3000" dirty="0">
                <a:solidFill>
                  <a:schemeClr val="bg1"/>
                </a:solidFill>
                <a:effectLst/>
                <a:latin typeface="Calibri" pitchFamily="34" charset="0"/>
                <a:ea typeface="Times New Roman" panose="02020603050405020304" pitchFamily="18" charset="0"/>
                <a:cs typeface="Times New Roman" panose="02020603050405020304" pitchFamily="18" charset="0"/>
              </a:rPr>
              <a:t>Provide guidance material on Equity, Diversity and Inclusion for our Member </a:t>
            </a:r>
            <a:r>
              <a:rPr lang="en-US" sz="3000" dirty="0">
                <a:solidFill>
                  <a:schemeClr val="bg1"/>
                </a:solidFill>
                <a:latin typeface="Calibri" pitchFamily="34" charset="0"/>
                <a:ea typeface="Times New Roman" panose="02020603050405020304" pitchFamily="18" charset="0"/>
                <a:cs typeface="Times New Roman" panose="02020603050405020304" pitchFamily="18" charset="0"/>
              </a:rPr>
              <a:t>A</a:t>
            </a:r>
            <a:r>
              <a:rPr lang="en-US" sz="3000" dirty="0">
                <a:solidFill>
                  <a:schemeClr val="bg1"/>
                </a:solidFill>
                <a:effectLst/>
                <a:latin typeface="Calibri" pitchFamily="34" charset="0"/>
                <a:ea typeface="Times New Roman" panose="02020603050405020304" pitchFamily="18" charset="0"/>
                <a:cs typeface="Times New Roman" panose="02020603050405020304" pitchFamily="18" charset="0"/>
              </a:rPr>
              <a:t>ssociations.</a:t>
            </a:r>
            <a:endParaRPr lang="en-NZ" sz="3000" dirty="0">
              <a:solidFill>
                <a:schemeClr val="bg1"/>
              </a:solidFill>
              <a:effectLst/>
              <a:latin typeface="Calibri"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1F270A3-8733-DDEE-D5EF-447E3675F4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26</a:t>
            </a:fld>
            <a:endParaRPr lang="en-NZ" dirty="0"/>
          </a:p>
        </p:txBody>
      </p:sp>
    </p:spTree>
    <p:extLst>
      <p:ext uri="{BB962C8B-B14F-4D97-AF65-F5344CB8AC3E}">
        <p14:creationId xmlns:p14="http://schemas.microsoft.com/office/powerpoint/2010/main" val="3550176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2DFC45-6C8C-74B7-D4C1-0CE6DE56849E}"/>
              </a:ext>
            </a:extLst>
          </p:cNvPr>
          <p:cNvSpPr>
            <a:spLocks noGrp="1"/>
          </p:cNvSpPr>
          <p:nvPr>
            <p:ph type="body" idx="1"/>
          </p:nvPr>
        </p:nvSpPr>
        <p:spPr>
          <a:xfrm>
            <a:off x="228600" y="33553"/>
            <a:ext cx="11734800" cy="6824447"/>
          </a:xfrm>
        </p:spPr>
        <p:txBody>
          <a:bodyPr/>
          <a:lstStyle/>
          <a:p>
            <a:r>
              <a:rPr lang="en-NZ" sz="4000" dirty="0">
                <a:latin typeface="+mj-lt"/>
              </a:rPr>
              <a:t>The IFATCA Information Handbook was updated:</a:t>
            </a:r>
          </a:p>
          <a:p>
            <a:endParaRPr lang="en-NZ" sz="4000" dirty="0">
              <a:latin typeface="+mj-lt"/>
            </a:endParaRPr>
          </a:p>
          <a:p>
            <a:r>
              <a:rPr lang="en-GB" sz="4000" dirty="0">
                <a:latin typeface="+mj-lt"/>
              </a:rPr>
              <a:t>1.1.2 Members to also include the number and percentage of female members</a:t>
            </a:r>
          </a:p>
          <a:p>
            <a:endParaRPr lang="en-GB" sz="4000" dirty="0">
              <a:latin typeface="+mj-lt"/>
            </a:endParaRPr>
          </a:p>
          <a:p>
            <a:r>
              <a:rPr lang="en-GB" sz="4000" dirty="0">
                <a:latin typeface="+mj-lt"/>
              </a:rPr>
              <a:t>Please make sure you update this</a:t>
            </a:r>
            <a:endParaRPr lang="en-NZ" sz="4000" dirty="0">
              <a:latin typeface="+mj-lt"/>
            </a:endParaRPr>
          </a:p>
        </p:txBody>
      </p:sp>
      <p:sp>
        <p:nvSpPr>
          <p:cNvPr id="5" name="Slide Number Placeholder 4">
            <a:extLst>
              <a:ext uri="{FF2B5EF4-FFF2-40B4-BE49-F238E27FC236}">
                <a16:creationId xmlns:a16="http://schemas.microsoft.com/office/drawing/2014/main" id="{B08F82D7-CF28-8881-244C-81AE6827804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NZ" sz="900" b="0" i="0" u="none" strike="noStrike" kern="0" cap="none" spc="0" normalizeH="0" baseline="0" noProof="0" smtClean="0">
                <a:ln>
                  <a:noFill/>
                </a:ln>
                <a:solidFill>
                  <a:srgbClr val="FFFFFF"/>
                </a:solidFill>
                <a:effectLst/>
                <a:uLnTx/>
                <a:uFillTx/>
                <a:latin typeface="Bebas Neue"/>
                <a:sym typeface="Bebas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NZ" sz="900" b="0" i="0" u="none" strike="noStrike" kern="0" cap="none" spc="0" normalizeH="0" baseline="0" noProof="0" dirty="0">
              <a:ln>
                <a:noFill/>
              </a:ln>
              <a:solidFill>
                <a:srgbClr val="FFFFFF"/>
              </a:solidFill>
              <a:effectLst/>
              <a:uLnTx/>
              <a:uFillTx/>
              <a:latin typeface="Bebas Neue"/>
              <a:sym typeface="Bebas Neue"/>
            </a:endParaRPr>
          </a:p>
        </p:txBody>
      </p:sp>
    </p:spTree>
    <p:extLst>
      <p:ext uri="{BB962C8B-B14F-4D97-AF65-F5344CB8AC3E}">
        <p14:creationId xmlns:p14="http://schemas.microsoft.com/office/powerpoint/2010/main" val="4024798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0B469A-EB01-2288-4815-052365E78C88}"/>
              </a:ext>
            </a:extLst>
          </p:cNvPr>
          <p:cNvSpPr>
            <a:spLocks noGrp="1"/>
          </p:cNvSpPr>
          <p:nvPr>
            <p:ph type="body" idx="1"/>
          </p:nvPr>
        </p:nvSpPr>
        <p:spPr>
          <a:xfrm>
            <a:off x="342900" y="1520682"/>
            <a:ext cx="11429999" cy="3816635"/>
          </a:xfrm>
        </p:spPr>
        <p:txBody>
          <a:bodyPr/>
          <a:lstStyle/>
          <a:p>
            <a:r>
              <a:rPr lang="en-NZ" sz="4000" b="1" i="0" dirty="0">
                <a:latin typeface="+mj-lt"/>
                <a:ea typeface="Calibri"/>
                <a:cs typeface="Calibri"/>
                <a:sym typeface="Calibri"/>
              </a:rPr>
              <a:t>What is </a:t>
            </a:r>
            <a:r>
              <a:rPr lang="en-NZ" sz="4000" b="1" dirty="0">
                <a:latin typeface="+mj-lt"/>
                <a:ea typeface="Calibri"/>
                <a:cs typeface="Calibri"/>
                <a:sym typeface="Calibri"/>
              </a:rPr>
              <a:t>the EDITF working on now</a:t>
            </a:r>
            <a:r>
              <a:rPr lang="en-NZ" sz="4000" b="1" i="0" dirty="0">
                <a:latin typeface="+mj-lt"/>
                <a:ea typeface="Calibri"/>
                <a:cs typeface="Calibri"/>
                <a:sym typeface="Calibri"/>
              </a:rPr>
              <a:t>?</a:t>
            </a:r>
            <a:endParaRPr lang="en-NZ" sz="4000" dirty="0">
              <a:latin typeface="+mj-lt"/>
            </a:endParaRPr>
          </a:p>
        </p:txBody>
      </p:sp>
      <p:sp>
        <p:nvSpPr>
          <p:cNvPr id="5" name="Slide Number Placeholder 4">
            <a:extLst>
              <a:ext uri="{FF2B5EF4-FFF2-40B4-BE49-F238E27FC236}">
                <a16:creationId xmlns:a16="http://schemas.microsoft.com/office/drawing/2014/main" id="{887B0769-B9C6-A997-E23B-717258FE94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28</a:t>
            </a:fld>
            <a:endParaRPr lang="en-NZ" dirty="0"/>
          </a:p>
        </p:txBody>
      </p:sp>
    </p:spTree>
    <p:extLst>
      <p:ext uri="{BB962C8B-B14F-4D97-AF65-F5344CB8AC3E}">
        <p14:creationId xmlns:p14="http://schemas.microsoft.com/office/powerpoint/2010/main" val="2657629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F9D3F3-A59E-220E-70FE-1634331805A4}"/>
              </a:ext>
            </a:extLst>
          </p:cNvPr>
          <p:cNvSpPr>
            <a:spLocks noGrp="1"/>
          </p:cNvSpPr>
          <p:nvPr>
            <p:ph type="body" idx="1"/>
          </p:nvPr>
        </p:nvSpPr>
        <p:spPr>
          <a:xfrm>
            <a:off x="1" y="33554"/>
            <a:ext cx="12192000" cy="6615815"/>
          </a:xfrm>
        </p:spPr>
        <p:txBody>
          <a:bodyPr/>
          <a:lstStyle/>
          <a:p>
            <a:pPr marL="228600" indent="0" algn="l"/>
            <a:endParaRPr lang="en-US" sz="1800" dirty="0">
              <a:solidFill>
                <a:schemeClr val="bg1"/>
              </a:solidFill>
              <a:latin typeface="+mj-lt"/>
              <a:ea typeface="Calibri" panose="020F0502020204030204" pitchFamily="34" charset="0"/>
              <a:cs typeface="Calibri" panose="020F0502020204030204" pitchFamily="34" charset="0"/>
            </a:endParaRPr>
          </a:p>
          <a:p>
            <a:pPr marL="685800" indent="-457200" algn="l">
              <a:buFont typeface="Arial" panose="020B0604020202020204" pitchFamily="34" charset="0"/>
              <a:buChar char="•"/>
            </a:pPr>
            <a:r>
              <a:rPr lang="nb-NO" sz="2400" dirty="0" err="1">
                <a:solidFill>
                  <a:schemeClr val="bg1"/>
                </a:solidFill>
                <a:effectLst/>
                <a:latin typeface="+mj-lt"/>
                <a:ea typeface="Calibri" panose="020F0502020204030204" pitchFamily="34" charset="0"/>
              </a:rPr>
              <a:t>Working</a:t>
            </a:r>
            <a:r>
              <a:rPr lang="nb-NO" sz="2400" dirty="0">
                <a:solidFill>
                  <a:schemeClr val="bg1"/>
                </a:solidFill>
                <a:effectLst/>
                <a:latin typeface="+mj-lt"/>
                <a:ea typeface="Calibri" panose="020F0502020204030204" pitchFamily="34" charset="0"/>
              </a:rPr>
              <a:t> </a:t>
            </a:r>
            <a:r>
              <a:rPr lang="nb-NO" sz="2400" dirty="0" err="1">
                <a:solidFill>
                  <a:schemeClr val="bg1"/>
                </a:solidFill>
                <a:effectLst/>
                <a:latin typeface="+mj-lt"/>
                <a:ea typeface="Calibri" panose="020F0502020204030204" pitchFamily="34" charset="0"/>
              </a:rPr>
              <a:t>with</a:t>
            </a:r>
            <a:r>
              <a:rPr lang="nb-NO" sz="2400" dirty="0">
                <a:solidFill>
                  <a:schemeClr val="bg1"/>
                </a:solidFill>
                <a:effectLst/>
                <a:latin typeface="+mj-lt"/>
                <a:ea typeface="Calibri" panose="020F0502020204030204" pitchFamily="34" charset="0"/>
              </a:rPr>
              <a:t> </a:t>
            </a:r>
            <a:r>
              <a:rPr lang="nb-NO" sz="2400" dirty="0" err="1">
                <a:solidFill>
                  <a:schemeClr val="bg1"/>
                </a:solidFill>
                <a:effectLst/>
                <a:latin typeface="+mj-lt"/>
                <a:ea typeface="Calibri" panose="020F0502020204030204" pitchFamily="34" charset="0"/>
              </a:rPr>
              <a:t>the</a:t>
            </a:r>
            <a:r>
              <a:rPr lang="nb-NO" sz="2400" dirty="0">
                <a:solidFill>
                  <a:schemeClr val="bg1"/>
                </a:solidFill>
                <a:effectLst/>
                <a:latin typeface="+mj-lt"/>
                <a:ea typeface="Calibri" panose="020F0502020204030204" pitchFamily="34" charset="0"/>
              </a:rPr>
              <a:t> IFATCA </a:t>
            </a:r>
            <a:r>
              <a:rPr lang="nb-NO" sz="2400" dirty="0" err="1">
                <a:solidFill>
                  <a:schemeClr val="bg1"/>
                </a:solidFill>
                <a:effectLst/>
                <a:latin typeface="+mj-lt"/>
                <a:ea typeface="Calibri" panose="020F0502020204030204" pitchFamily="34" charset="0"/>
              </a:rPr>
              <a:t>Comms</a:t>
            </a:r>
            <a:r>
              <a:rPr lang="nb-NO" sz="2400" dirty="0">
                <a:solidFill>
                  <a:schemeClr val="bg1"/>
                </a:solidFill>
                <a:effectLst/>
                <a:latin typeface="+mj-lt"/>
                <a:ea typeface="Calibri" panose="020F0502020204030204" pitchFamily="34" charset="0"/>
              </a:rPr>
              <a:t> Team</a:t>
            </a:r>
          </a:p>
          <a:p>
            <a:pPr marL="685800" indent="-457200" algn="l">
              <a:buFont typeface="Arial" panose="020B0604020202020204" pitchFamily="34" charset="0"/>
              <a:buChar char="•"/>
            </a:pPr>
            <a:endParaRPr lang="nb-NO" sz="2400" dirty="0">
              <a:solidFill>
                <a:schemeClr val="bg1"/>
              </a:solidFill>
              <a:effectLst/>
              <a:latin typeface="+mj-lt"/>
              <a:ea typeface="Calibri" panose="020F0502020204030204" pitchFamily="34" charset="0"/>
            </a:endParaRPr>
          </a:p>
          <a:p>
            <a:pPr marL="685800" indent="-457200" algn="l">
              <a:buFont typeface="Arial" panose="020B0604020202020204" pitchFamily="34" charset="0"/>
              <a:buChar char="•"/>
            </a:pPr>
            <a:r>
              <a:rPr lang="en-US" sz="2400" dirty="0">
                <a:latin typeface="+mj-lt"/>
                <a:ea typeface="Calibri" panose="020F0502020204030204" pitchFamily="34" charset="0"/>
              </a:rPr>
              <a:t>Talk to the </a:t>
            </a:r>
            <a:r>
              <a:rPr lang="en-US" sz="2400" dirty="0">
                <a:effectLst/>
                <a:latin typeface="+mj-lt"/>
                <a:ea typeface="Calibri" panose="020F0502020204030204" pitchFamily="34" charset="0"/>
              </a:rPr>
              <a:t>MA's during the Regional Meeting  to </a:t>
            </a:r>
            <a:r>
              <a:rPr lang="en-US" sz="2400" dirty="0">
                <a:latin typeface="+mj-lt"/>
                <a:ea typeface="Calibri" panose="020F0502020204030204" pitchFamily="34" charset="0"/>
              </a:rPr>
              <a:t>get ideas on topics</a:t>
            </a:r>
          </a:p>
          <a:p>
            <a:pPr marL="685800" indent="-457200" algn="l">
              <a:buFont typeface="Arial" panose="020B0604020202020204" pitchFamily="34" charset="0"/>
              <a:buChar char="•"/>
            </a:pPr>
            <a:endParaRPr lang="en-US" sz="2400" dirty="0">
              <a:effectLst/>
              <a:latin typeface="+mj-lt"/>
              <a:ea typeface="Calibri" panose="020F0502020204030204" pitchFamily="34" charset="0"/>
            </a:endParaRPr>
          </a:p>
          <a:p>
            <a:pPr marL="685800" indent="-457200" algn="l">
              <a:buFont typeface="Arial" panose="020B0604020202020204" pitchFamily="34" charset="0"/>
              <a:buChar char="•"/>
            </a:pPr>
            <a:r>
              <a:rPr lang="en-US" sz="2400" dirty="0">
                <a:latin typeface="+mj-lt"/>
                <a:ea typeface="Calibri" panose="020F0502020204030204" pitchFamily="34" charset="0"/>
                <a:cs typeface="Calibri" panose="020F0502020204030204" pitchFamily="34" charset="0"/>
              </a:rPr>
              <a:t>Continue collaborating  with IFATCA 2030+ TF</a:t>
            </a:r>
          </a:p>
          <a:p>
            <a:pPr marL="685800" indent="-457200" algn="l">
              <a:buFont typeface="Arial" panose="020B0604020202020204" pitchFamily="34" charset="0"/>
              <a:buChar char="•"/>
            </a:pPr>
            <a:endParaRPr lang="en-US" sz="2400" dirty="0">
              <a:latin typeface="+mj-lt"/>
              <a:ea typeface="Calibri" panose="020F0502020204030204" pitchFamily="34" charset="0"/>
              <a:cs typeface="Calibri" panose="020F0502020204030204" pitchFamily="34" charset="0"/>
            </a:endParaRPr>
          </a:p>
          <a:p>
            <a:pPr marL="685800" indent="-457200" algn="l">
              <a:buFont typeface="Arial" panose="020B0604020202020204" pitchFamily="34" charset="0"/>
              <a:buChar char="•"/>
            </a:pPr>
            <a:r>
              <a:rPr lang="en-US" sz="2400" dirty="0">
                <a:latin typeface="+mj-lt"/>
                <a:ea typeface="Calibri" panose="020F0502020204030204" pitchFamily="34" charset="0"/>
                <a:cs typeface="Calibri" panose="020F0502020204030204" pitchFamily="34" charset="0"/>
              </a:rPr>
              <a:t>H</a:t>
            </a:r>
            <a:r>
              <a:rPr lang="en-US" sz="2400" dirty="0">
                <a:effectLst/>
                <a:latin typeface="+mj-lt"/>
                <a:ea typeface="Calibri" panose="020F0502020204030204" pitchFamily="34" charset="0"/>
                <a:cs typeface="Calibri" panose="020F0502020204030204" pitchFamily="34" charset="0"/>
              </a:rPr>
              <a:t>ow to promote EDI at the next Annual </a:t>
            </a:r>
            <a:r>
              <a:rPr lang="en-US" sz="2400" dirty="0">
                <a:latin typeface="+mj-lt"/>
                <a:ea typeface="Calibri" panose="020F0502020204030204" pitchFamily="34" charset="0"/>
                <a:cs typeface="Calibri" panose="020F0502020204030204" pitchFamily="34" charset="0"/>
              </a:rPr>
              <a:t>M</a:t>
            </a:r>
            <a:r>
              <a:rPr lang="en-US" sz="2400" dirty="0">
                <a:effectLst/>
                <a:latin typeface="+mj-lt"/>
                <a:ea typeface="Calibri" panose="020F0502020204030204" pitchFamily="34" charset="0"/>
                <a:cs typeface="Calibri" panose="020F0502020204030204" pitchFamily="34" charset="0"/>
              </a:rPr>
              <a:t>eeting in Singapore</a:t>
            </a:r>
          </a:p>
          <a:p>
            <a:pPr marL="685800" indent="-457200" algn="l">
              <a:buFont typeface="Arial" panose="020B0604020202020204" pitchFamily="34" charset="0"/>
              <a:buChar char="•"/>
            </a:pPr>
            <a:endParaRPr lang="en-NZ" sz="2400" dirty="0">
              <a:effectLst/>
              <a:latin typeface="+mj-lt"/>
              <a:ea typeface="Calibri" panose="020F0502020204030204" pitchFamily="34" charset="0"/>
              <a:cs typeface="Times New Roman" panose="02020603050405020304" pitchFamily="18" charset="0"/>
            </a:endParaRPr>
          </a:p>
          <a:p>
            <a:pPr marL="685800" indent="-457200" algn="l">
              <a:buFont typeface="Arial" panose="020B0604020202020204" pitchFamily="34" charset="0"/>
              <a:buChar char="•"/>
            </a:pPr>
            <a:r>
              <a:rPr lang="en-US" sz="2400" dirty="0">
                <a:latin typeface="+mj-lt"/>
                <a:ea typeface="Calibri" panose="020F0502020204030204" pitchFamily="34" charset="0"/>
                <a:cs typeface="Calibri" panose="020F0502020204030204" pitchFamily="34" charset="0"/>
              </a:rPr>
              <a:t>E</a:t>
            </a:r>
            <a:r>
              <a:rPr lang="en-US" sz="2400" dirty="0">
                <a:effectLst/>
                <a:latin typeface="+mj-lt"/>
                <a:ea typeface="Calibri" panose="020F0502020204030204" pitchFamily="34" charset="0"/>
                <a:cs typeface="Calibri" panose="020F0502020204030204" pitchFamily="34" charset="0"/>
              </a:rPr>
              <a:t>xpand the collaboration with IFALPA, IFATSEA, IFIMA, IFISA </a:t>
            </a:r>
            <a:r>
              <a:rPr lang="en-US" sz="2800" dirty="0">
                <a:effectLst/>
                <a:latin typeface="+mj-lt"/>
                <a:ea typeface="Calibri" panose="020F0502020204030204" pitchFamily="34" charset="0"/>
                <a:cs typeface="Calibri" panose="020F0502020204030204" pitchFamily="34" charset="0"/>
              </a:rPr>
              <a:t>and EPAN</a:t>
            </a:r>
            <a:endParaRPr lang="en-NZ" sz="2800" dirty="0">
              <a:latin typeface="+mj-lt"/>
            </a:endParaRPr>
          </a:p>
        </p:txBody>
      </p:sp>
      <p:sp>
        <p:nvSpPr>
          <p:cNvPr id="5" name="Slide Number Placeholder 4">
            <a:extLst>
              <a:ext uri="{FF2B5EF4-FFF2-40B4-BE49-F238E27FC236}">
                <a16:creationId xmlns:a16="http://schemas.microsoft.com/office/drawing/2014/main" id="{0BE88A75-17BC-3654-48F0-5F2D3C6A08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29</a:t>
            </a:fld>
            <a:endParaRPr lang="en-NZ" dirty="0"/>
          </a:p>
        </p:txBody>
      </p:sp>
    </p:spTree>
    <p:extLst>
      <p:ext uri="{BB962C8B-B14F-4D97-AF65-F5344CB8AC3E}">
        <p14:creationId xmlns:p14="http://schemas.microsoft.com/office/powerpoint/2010/main" val="149160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body" idx="1"/>
          </p:nvPr>
        </p:nvSpPr>
        <p:spPr>
          <a:xfrm>
            <a:off x="1524000" y="1520682"/>
            <a:ext cx="9144000" cy="381663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6000"/>
              <a:buFont typeface="Calibri"/>
              <a:buNone/>
            </a:pPr>
            <a:r>
              <a:rPr lang="en-NZ" sz="4000" dirty="0">
                <a:latin typeface="+mj-lt"/>
                <a:ea typeface="Calibri"/>
                <a:cs typeface="Calibri"/>
                <a:sym typeface="Calibri"/>
              </a:rPr>
              <a:t>Meet the EDITF members:</a:t>
            </a:r>
          </a:p>
          <a:p>
            <a:pPr marL="0" lvl="0" indent="0" algn="ctr" rtl="0">
              <a:lnSpc>
                <a:spcPct val="90000"/>
              </a:lnSpc>
              <a:spcBef>
                <a:spcPts val="0"/>
              </a:spcBef>
              <a:spcAft>
                <a:spcPts val="0"/>
              </a:spcAft>
              <a:buClr>
                <a:schemeClr val="lt1"/>
              </a:buClr>
              <a:buSzPts val="6000"/>
              <a:buFont typeface="Calibri"/>
              <a:buNone/>
            </a:pPr>
            <a:r>
              <a:rPr lang="en-NZ" sz="4000" dirty="0">
                <a:solidFill>
                  <a:srgbClr val="FFFF00"/>
                </a:solidFill>
                <a:latin typeface="+mj-lt"/>
                <a:ea typeface="Calibri"/>
                <a:cs typeface="Calibri"/>
                <a:sym typeface="Calibri"/>
              </a:rPr>
              <a:t>(new members in yellow)</a:t>
            </a:r>
            <a:endParaRPr sz="4000" dirty="0">
              <a:solidFill>
                <a:srgbClr val="FFFF00"/>
              </a:solidFill>
              <a:latin typeface="+mj-lt"/>
            </a:endParaRPr>
          </a:p>
        </p:txBody>
      </p:sp>
      <p:sp>
        <p:nvSpPr>
          <p:cNvPr id="107" name="Google Shape;107;p2"/>
          <p:cNvSpPr txBox="1">
            <a:spLocks noGrp="1"/>
          </p:cNvSpPr>
          <p:nvPr>
            <p:ph type="sldNum" idx="12"/>
          </p:nvPr>
        </p:nvSpPr>
        <p:spPr>
          <a:xfrm>
            <a:off x="11642275" y="6649369"/>
            <a:ext cx="533400" cy="1750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NZ"/>
              <a:pPr marL="0" lvl="0" indent="0" algn="r" rtl="0">
                <a:spcBef>
                  <a:spcPts val="0"/>
                </a:spcBef>
                <a:spcAft>
                  <a:spcPts val="0"/>
                </a:spcAft>
                <a:buNone/>
              </a:pPr>
              <a:t>3</a:t>
            </a:fld>
            <a:endParaRPr/>
          </a:p>
        </p:txBody>
      </p:sp>
    </p:spTree>
    <p:extLst>
      <p:ext uri="{BB962C8B-B14F-4D97-AF65-F5344CB8AC3E}">
        <p14:creationId xmlns:p14="http://schemas.microsoft.com/office/powerpoint/2010/main" val="3828472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5"/>
          <p:cNvSpPr txBox="1">
            <a:spLocks noGrp="1"/>
          </p:cNvSpPr>
          <p:nvPr>
            <p:ph type="body" idx="1"/>
          </p:nvPr>
        </p:nvSpPr>
        <p:spPr>
          <a:xfrm>
            <a:off x="0" y="258817"/>
            <a:ext cx="12192000" cy="437990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6000"/>
              <a:buFont typeface="Calibri"/>
              <a:buNone/>
            </a:pPr>
            <a:endParaRPr dirty="0"/>
          </a:p>
          <a:p>
            <a:pPr marL="0" lvl="0" indent="0" algn="ctr" rtl="0">
              <a:lnSpc>
                <a:spcPct val="90000"/>
              </a:lnSpc>
              <a:spcBef>
                <a:spcPts val="1000"/>
              </a:spcBef>
              <a:spcAft>
                <a:spcPts val="0"/>
              </a:spcAft>
              <a:buClr>
                <a:schemeClr val="lt1"/>
              </a:buClr>
              <a:buSzPts val="6000"/>
              <a:buFont typeface="Bebas Neue"/>
              <a:buNone/>
            </a:pPr>
            <a:endParaRPr dirty="0">
              <a:latin typeface="Calibri"/>
              <a:ea typeface="Calibri"/>
              <a:cs typeface="Calibri"/>
              <a:sym typeface="Calibri"/>
            </a:endParaRPr>
          </a:p>
          <a:p>
            <a:pPr marL="0" lvl="0" indent="0" rtl="0">
              <a:lnSpc>
                <a:spcPct val="90000"/>
              </a:lnSpc>
              <a:spcBef>
                <a:spcPts val="1000"/>
              </a:spcBef>
              <a:spcAft>
                <a:spcPts val="0"/>
              </a:spcAft>
              <a:buClr>
                <a:schemeClr val="lt1"/>
              </a:buClr>
              <a:buSzPts val="6000"/>
            </a:pPr>
            <a:r>
              <a:rPr lang="en-NZ" dirty="0">
                <a:latin typeface="+mj-lt"/>
                <a:ea typeface="Calibri"/>
                <a:cs typeface="Calibri"/>
                <a:sym typeface="Calibri"/>
              </a:rPr>
              <a:t>How to Contact EDI?</a:t>
            </a:r>
          </a:p>
          <a:p>
            <a:pPr marL="571500" lvl="0" indent="-571500" algn="l" rtl="0">
              <a:lnSpc>
                <a:spcPct val="90000"/>
              </a:lnSpc>
              <a:spcBef>
                <a:spcPts val="1000"/>
              </a:spcBef>
              <a:spcAft>
                <a:spcPts val="0"/>
              </a:spcAft>
              <a:buClr>
                <a:schemeClr val="lt1"/>
              </a:buClr>
              <a:buSzPts val="6000"/>
              <a:buFont typeface="Arial" panose="020B0604020202020204" pitchFamily="34" charset="0"/>
              <a:buChar char="•"/>
            </a:pPr>
            <a:endParaRPr lang="en-NZ" sz="4000" dirty="0">
              <a:latin typeface="+mj-lt"/>
              <a:ea typeface="Calibri"/>
              <a:cs typeface="Calibri"/>
              <a:sym typeface="Calibri"/>
            </a:endParaRPr>
          </a:p>
          <a:p>
            <a:pPr marL="571500" lvl="0" indent="-571500" algn="l" rtl="0">
              <a:lnSpc>
                <a:spcPct val="90000"/>
              </a:lnSpc>
              <a:spcBef>
                <a:spcPts val="1000"/>
              </a:spcBef>
              <a:spcAft>
                <a:spcPts val="0"/>
              </a:spcAft>
              <a:buClr>
                <a:schemeClr val="lt1"/>
              </a:buClr>
              <a:buSzPts val="6000"/>
              <a:buFont typeface="Arial" panose="020B0604020202020204" pitchFamily="34" charset="0"/>
              <a:buChar char="•"/>
            </a:pPr>
            <a:r>
              <a:rPr lang="en-NZ" sz="4000" dirty="0">
                <a:latin typeface="+mj-lt"/>
                <a:ea typeface="Calibri"/>
                <a:cs typeface="Calibri"/>
                <a:sym typeface="Calibri"/>
              </a:rPr>
              <a:t>Talk to one of us at this meeting</a:t>
            </a:r>
          </a:p>
          <a:p>
            <a:pPr marL="571500" lvl="0" indent="-571500" algn="l" rtl="0">
              <a:lnSpc>
                <a:spcPct val="90000"/>
              </a:lnSpc>
              <a:spcBef>
                <a:spcPts val="1000"/>
              </a:spcBef>
              <a:spcAft>
                <a:spcPts val="0"/>
              </a:spcAft>
              <a:buClr>
                <a:schemeClr val="lt1"/>
              </a:buClr>
              <a:buSzPts val="6000"/>
              <a:buFont typeface="Arial" panose="020B0604020202020204" pitchFamily="34" charset="0"/>
              <a:buChar char="•"/>
            </a:pPr>
            <a:endParaRPr lang="en-NZ" sz="4000" dirty="0">
              <a:latin typeface="+mj-lt"/>
              <a:ea typeface="Calibri"/>
              <a:cs typeface="Calibri"/>
              <a:sym typeface="Calibri"/>
            </a:endParaRPr>
          </a:p>
          <a:p>
            <a:pPr marL="571500" lvl="0" indent="-571500" algn="l" rtl="0">
              <a:lnSpc>
                <a:spcPct val="90000"/>
              </a:lnSpc>
              <a:spcBef>
                <a:spcPts val="1000"/>
              </a:spcBef>
              <a:spcAft>
                <a:spcPts val="0"/>
              </a:spcAft>
              <a:buClr>
                <a:schemeClr val="lt1"/>
              </a:buClr>
              <a:buSzPts val="6000"/>
              <a:buFont typeface="Arial" panose="020B0604020202020204" pitchFamily="34" charset="0"/>
              <a:buChar char="•"/>
            </a:pPr>
            <a:r>
              <a:rPr lang="en-NZ" sz="4000" dirty="0">
                <a:latin typeface="+mj-lt"/>
                <a:ea typeface="Calibri"/>
                <a:cs typeface="Calibri"/>
                <a:sym typeface="Calibri"/>
              </a:rPr>
              <a:t>WhatsApp with the EDITF member of your Region</a:t>
            </a:r>
          </a:p>
          <a:p>
            <a:pPr marL="571500" lvl="0" indent="-571500" algn="l" rtl="0">
              <a:lnSpc>
                <a:spcPct val="90000"/>
              </a:lnSpc>
              <a:spcBef>
                <a:spcPts val="1000"/>
              </a:spcBef>
              <a:spcAft>
                <a:spcPts val="0"/>
              </a:spcAft>
              <a:buClr>
                <a:schemeClr val="lt1"/>
              </a:buClr>
              <a:buSzPts val="6000"/>
              <a:buFont typeface="Arial" panose="020B0604020202020204" pitchFamily="34" charset="0"/>
              <a:buChar char="•"/>
            </a:pPr>
            <a:endParaRPr sz="4000" dirty="0">
              <a:latin typeface="+mj-lt"/>
            </a:endParaRPr>
          </a:p>
          <a:p>
            <a:pPr marL="571500" lvl="0" indent="-571500" algn="l" rtl="0">
              <a:lnSpc>
                <a:spcPct val="90000"/>
              </a:lnSpc>
              <a:spcBef>
                <a:spcPts val="1000"/>
              </a:spcBef>
              <a:spcAft>
                <a:spcPts val="0"/>
              </a:spcAft>
              <a:buClr>
                <a:schemeClr val="lt1"/>
              </a:buClr>
              <a:buSzPts val="6000"/>
              <a:buFont typeface="Arial" panose="020B0604020202020204" pitchFamily="34" charset="0"/>
              <a:buChar char="•"/>
            </a:pPr>
            <a:r>
              <a:rPr lang="en-NZ" sz="4000" dirty="0">
                <a:latin typeface="+mj-lt"/>
                <a:ea typeface="Calibri"/>
                <a:cs typeface="Calibri"/>
                <a:sym typeface="Calibri"/>
              </a:rPr>
              <a:t>Send email to: </a:t>
            </a:r>
            <a:r>
              <a:rPr lang="en-NZ" sz="4000" dirty="0" err="1">
                <a:latin typeface="+mj-lt"/>
                <a:ea typeface="Calibri"/>
                <a:cs typeface="Calibri"/>
                <a:sym typeface="Calibri"/>
              </a:rPr>
              <a:t>edi.chair@ifatca.org</a:t>
            </a:r>
            <a:endParaRPr sz="4000" dirty="0">
              <a:latin typeface="+mj-lt"/>
            </a:endParaRPr>
          </a:p>
        </p:txBody>
      </p:sp>
      <p:sp>
        <p:nvSpPr>
          <p:cNvPr id="220" name="Google Shape;220;p15"/>
          <p:cNvSpPr txBox="1">
            <a:spLocks noGrp="1"/>
          </p:cNvSpPr>
          <p:nvPr>
            <p:ph type="sldNum" idx="12"/>
          </p:nvPr>
        </p:nvSpPr>
        <p:spPr>
          <a:xfrm>
            <a:off x="11642275" y="6649369"/>
            <a:ext cx="533400" cy="175077"/>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NZ" sz="900" b="0" i="0" u="none" strike="noStrike" kern="0" cap="none" spc="0" normalizeH="0" baseline="0" noProof="0">
                <a:ln>
                  <a:noFill/>
                </a:ln>
                <a:solidFill>
                  <a:srgbClr val="FFFFFF"/>
                </a:solidFill>
                <a:effectLst/>
                <a:uLnTx/>
                <a:uFillTx/>
                <a:latin typeface="Bebas Neue"/>
                <a:sym typeface="Bebas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900" b="0" i="0" u="none" strike="noStrike" kern="0" cap="none" spc="0" normalizeH="0" baseline="0" noProof="0">
              <a:ln>
                <a:noFill/>
              </a:ln>
              <a:solidFill>
                <a:srgbClr val="FFFFFF"/>
              </a:solidFill>
              <a:effectLst/>
              <a:uLnTx/>
              <a:uFillTx/>
              <a:latin typeface="Bebas Neue"/>
              <a:sym typeface="Bebas Neue"/>
            </a:endParaRPr>
          </a:p>
        </p:txBody>
      </p:sp>
    </p:spTree>
    <p:extLst>
      <p:ext uri="{BB962C8B-B14F-4D97-AF65-F5344CB8AC3E}">
        <p14:creationId xmlns:p14="http://schemas.microsoft.com/office/powerpoint/2010/main" val="2251819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2"/>
          <p:cNvSpPr txBox="1">
            <a:spLocks noGrp="1"/>
          </p:cNvSpPr>
          <p:nvPr>
            <p:ph type="sldNum" idx="12"/>
          </p:nvPr>
        </p:nvSpPr>
        <p:spPr>
          <a:xfrm>
            <a:off x="11642275" y="6649369"/>
            <a:ext cx="533400" cy="1750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NZ"/>
              <a:pPr marL="0" lvl="0" indent="0" algn="r" rtl="0">
                <a:spcBef>
                  <a:spcPts val="0"/>
                </a:spcBef>
                <a:spcAft>
                  <a:spcPts val="0"/>
                </a:spcAft>
                <a:buNone/>
              </a:pPr>
              <a:t>4</a:t>
            </a:fld>
            <a:endParaRPr/>
          </a:p>
        </p:txBody>
      </p:sp>
      <p:pic>
        <p:nvPicPr>
          <p:cNvPr id="3" name="Bilde 2" descr="Et bilde som inneholder Menneskeansikt, klær, person, mann&#10;&#10;Automatisk generert beskrivelse">
            <a:extLst>
              <a:ext uri="{FF2B5EF4-FFF2-40B4-BE49-F238E27FC236}">
                <a16:creationId xmlns:a16="http://schemas.microsoft.com/office/drawing/2014/main" id="{2094BC6F-09C9-1946-9C0D-0BF5F1263BB4}"/>
              </a:ext>
            </a:extLst>
          </p:cNvPr>
          <p:cNvPicPr>
            <a:picLocks noChangeAspect="1"/>
          </p:cNvPicPr>
          <p:nvPr/>
        </p:nvPicPr>
        <p:blipFill>
          <a:blip r:embed="rId3"/>
          <a:stretch>
            <a:fillRect/>
          </a:stretch>
        </p:blipFill>
        <p:spPr>
          <a:xfrm>
            <a:off x="793229" y="909402"/>
            <a:ext cx="2163581" cy="2163581"/>
          </a:xfrm>
          <a:prstGeom prst="rect">
            <a:avLst/>
          </a:prstGeom>
        </p:spPr>
      </p:pic>
      <p:pic>
        <p:nvPicPr>
          <p:cNvPr id="5" name="Bilde 4" descr="Et bilde som inneholder person, Menneskeansikt, smil, utendørs&#10;&#10;Automatisk generert beskrivelse">
            <a:extLst>
              <a:ext uri="{FF2B5EF4-FFF2-40B4-BE49-F238E27FC236}">
                <a16:creationId xmlns:a16="http://schemas.microsoft.com/office/drawing/2014/main" id="{0DB089B8-DBFE-784B-BA4C-C7B1F6CCCCCA}"/>
              </a:ext>
            </a:extLst>
          </p:cNvPr>
          <p:cNvPicPr>
            <a:picLocks noChangeAspect="1"/>
          </p:cNvPicPr>
          <p:nvPr/>
        </p:nvPicPr>
        <p:blipFill>
          <a:blip r:embed="rId4"/>
          <a:stretch>
            <a:fillRect/>
          </a:stretch>
        </p:blipFill>
        <p:spPr>
          <a:xfrm>
            <a:off x="3450669" y="3951801"/>
            <a:ext cx="2163581" cy="2163581"/>
          </a:xfrm>
          <a:prstGeom prst="rect">
            <a:avLst/>
          </a:prstGeom>
        </p:spPr>
      </p:pic>
      <p:pic>
        <p:nvPicPr>
          <p:cNvPr id="7" name="Bilde 6" descr="Et bilde som inneholder Menneskeansikt, person, klær, Lydutstyr&#10;&#10;Automatisk generert beskrivelse">
            <a:extLst>
              <a:ext uri="{FF2B5EF4-FFF2-40B4-BE49-F238E27FC236}">
                <a16:creationId xmlns:a16="http://schemas.microsoft.com/office/drawing/2014/main" id="{107E135E-7BDA-3A4A-89A4-5A97A4B2B03B}"/>
              </a:ext>
            </a:extLst>
          </p:cNvPr>
          <p:cNvPicPr>
            <a:picLocks noChangeAspect="1"/>
          </p:cNvPicPr>
          <p:nvPr/>
        </p:nvPicPr>
        <p:blipFill>
          <a:blip r:embed="rId5"/>
          <a:stretch>
            <a:fillRect/>
          </a:stretch>
        </p:blipFill>
        <p:spPr>
          <a:xfrm>
            <a:off x="825376" y="3967081"/>
            <a:ext cx="2163581" cy="2163581"/>
          </a:xfrm>
          <a:prstGeom prst="rect">
            <a:avLst/>
          </a:prstGeom>
        </p:spPr>
      </p:pic>
      <p:pic>
        <p:nvPicPr>
          <p:cNvPr id="9" name="Bilde 8" descr="Et bilde som inneholder person, Menneskeansikt, himmel, utendørs&#10;&#10;Automatisk generert beskrivelse">
            <a:extLst>
              <a:ext uri="{FF2B5EF4-FFF2-40B4-BE49-F238E27FC236}">
                <a16:creationId xmlns:a16="http://schemas.microsoft.com/office/drawing/2014/main" id="{77081400-F9DA-1F43-87C2-E334F7EF9DD6}"/>
              </a:ext>
            </a:extLst>
          </p:cNvPr>
          <p:cNvPicPr>
            <a:picLocks noChangeAspect="1"/>
          </p:cNvPicPr>
          <p:nvPr/>
        </p:nvPicPr>
        <p:blipFill>
          <a:blip r:embed="rId6"/>
          <a:stretch>
            <a:fillRect/>
          </a:stretch>
        </p:blipFill>
        <p:spPr>
          <a:xfrm>
            <a:off x="6297901" y="3971857"/>
            <a:ext cx="2163581" cy="2163581"/>
          </a:xfrm>
          <a:prstGeom prst="rect">
            <a:avLst/>
          </a:prstGeom>
        </p:spPr>
      </p:pic>
      <p:pic>
        <p:nvPicPr>
          <p:cNvPr id="11" name="Bilde 10" descr="Et bilde som inneholder person, Menneskeansikt, smil, klær&#10;&#10;Automatisk generert beskrivelse">
            <a:extLst>
              <a:ext uri="{FF2B5EF4-FFF2-40B4-BE49-F238E27FC236}">
                <a16:creationId xmlns:a16="http://schemas.microsoft.com/office/drawing/2014/main" id="{0EA50528-9F75-F84B-A62C-A016B86BD6B1}"/>
              </a:ext>
            </a:extLst>
          </p:cNvPr>
          <p:cNvPicPr>
            <a:picLocks noChangeAspect="1"/>
          </p:cNvPicPr>
          <p:nvPr/>
        </p:nvPicPr>
        <p:blipFill>
          <a:blip r:embed="rId7"/>
          <a:stretch>
            <a:fillRect/>
          </a:stretch>
        </p:blipFill>
        <p:spPr>
          <a:xfrm>
            <a:off x="6315973" y="909401"/>
            <a:ext cx="2163582" cy="2163582"/>
          </a:xfrm>
          <a:prstGeom prst="rect">
            <a:avLst/>
          </a:prstGeom>
        </p:spPr>
      </p:pic>
      <p:pic>
        <p:nvPicPr>
          <p:cNvPr id="13" name="Bilde 12" descr="Et bilde som inneholder mikrofon, Menneskeansikt, klær, person&#10;&#10;Automatisk generert beskrivelse">
            <a:extLst>
              <a:ext uri="{FF2B5EF4-FFF2-40B4-BE49-F238E27FC236}">
                <a16:creationId xmlns:a16="http://schemas.microsoft.com/office/drawing/2014/main" id="{4B9EBE37-7394-FC47-B94F-89D4DBB8BEA0}"/>
              </a:ext>
            </a:extLst>
          </p:cNvPr>
          <p:cNvPicPr>
            <a:picLocks noChangeAspect="1"/>
          </p:cNvPicPr>
          <p:nvPr/>
        </p:nvPicPr>
        <p:blipFill>
          <a:blip r:embed="rId8"/>
          <a:stretch>
            <a:fillRect/>
          </a:stretch>
        </p:blipFill>
        <p:spPr>
          <a:xfrm>
            <a:off x="3451066" y="909402"/>
            <a:ext cx="2163582" cy="2163582"/>
          </a:xfrm>
          <a:prstGeom prst="rect">
            <a:avLst/>
          </a:prstGeom>
        </p:spPr>
      </p:pic>
      <p:pic>
        <p:nvPicPr>
          <p:cNvPr id="15" name="Bilde 14" descr="Et bilde som inneholder person, Menneskeansikt, smil, klær&#10;&#10;Automatisk generert beskrivelse">
            <a:extLst>
              <a:ext uri="{FF2B5EF4-FFF2-40B4-BE49-F238E27FC236}">
                <a16:creationId xmlns:a16="http://schemas.microsoft.com/office/drawing/2014/main" id="{A5C88180-2B5E-A841-BA41-15C861787375}"/>
              </a:ext>
            </a:extLst>
          </p:cNvPr>
          <p:cNvPicPr>
            <a:picLocks noChangeAspect="1"/>
          </p:cNvPicPr>
          <p:nvPr/>
        </p:nvPicPr>
        <p:blipFill>
          <a:blip r:embed="rId9"/>
          <a:stretch>
            <a:fillRect/>
          </a:stretch>
        </p:blipFill>
        <p:spPr>
          <a:xfrm>
            <a:off x="9180878" y="3967080"/>
            <a:ext cx="2163581" cy="2163581"/>
          </a:xfrm>
          <a:prstGeom prst="rect">
            <a:avLst/>
          </a:prstGeom>
        </p:spPr>
      </p:pic>
      <p:pic>
        <p:nvPicPr>
          <p:cNvPr id="17" name="Bilde 16" descr="Et bilde som inneholder Menneskeansikt, person, smil, klær&#10;&#10;Automatisk generert beskrivelse">
            <a:extLst>
              <a:ext uri="{FF2B5EF4-FFF2-40B4-BE49-F238E27FC236}">
                <a16:creationId xmlns:a16="http://schemas.microsoft.com/office/drawing/2014/main" id="{42B9EBF3-54F5-E74B-945E-5BB7A30FFE21}"/>
              </a:ext>
            </a:extLst>
          </p:cNvPr>
          <p:cNvPicPr>
            <a:picLocks noChangeAspect="1"/>
          </p:cNvPicPr>
          <p:nvPr/>
        </p:nvPicPr>
        <p:blipFill>
          <a:blip r:embed="rId10"/>
          <a:stretch>
            <a:fillRect/>
          </a:stretch>
        </p:blipFill>
        <p:spPr>
          <a:xfrm>
            <a:off x="9180880" y="909401"/>
            <a:ext cx="2163581" cy="2163581"/>
          </a:xfrm>
          <a:prstGeom prst="rect">
            <a:avLst/>
          </a:prstGeom>
        </p:spPr>
      </p:pic>
      <p:sp>
        <p:nvSpPr>
          <p:cNvPr id="18" name="TekstSylinder 17">
            <a:extLst>
              <a:ext uri="{FF2B5EF4-FFF2-40B4-BE49-F238E27FC236}">
                <a16:creationId xmlns:a16="http://schemas.microsoft.com/office/drawing/2014/main" id="{9932B449-61E9-C44A-A712-43C66BEBFD5B}"/>
              </a:ext>
            </a:extLst>
          </p:cNvPr>
          <p:cNvSpPr txBox="1"/>
          <p:nvPr/>
        </p:nvSpPr>
        <p:spPr>
          <a:xfrm>
            <a:off x="917045" y="324626"/>
            <a:ext cx="1708879" cy="584775"/>
          </a:xfrm>
          <a:prstGeom prst="rect">
            <a:avLst/>
          </a:prstGeom>
          <a:noFill/>
        </p:spPr>
        <p:txBody>
          <a:bodyPr wrap="square" rtlCol="0">
            <a:spAutoFit/>
          </a:bodyPr>
          <a:lstStyle/>
          <a:p>
            <a:pPr algn="ctr"/>
            <a:r>
              <a:rPr lang="en-US" sz="3200" dirty="0">
                <a:solidFill>
                  <a:schemeClr val="bg1"/>
                </a:solidFill>
              </a:rPr>
              <a:t>Chair</a:t>
            </a:r>
          </a:p>
        </p:txBody>
      </p:sp>
      <p:sp>
        <p:nvSpPr>
          <p:cNvPr id="19" name="TekstSylinder 18">
            <a:extLst>
              <a:ext uri="{FF2B5EF4-FFF2-40B4-BE49-F238E27FC236}">
                <a16:creationId xmlns:a16="http://schemas.microsoft.com/office/drawing/2014/main" id="{012D6C1C-4E43-BC46-8952-6C85744FEFC6}"/>
              </a:ext>
            </a:extLst>
          </p:cNvPr>
          <p:cNvSpPr txBox="1"/>
          <p:nvPr/>
        </p:nvSpPr>
        <p:spPr>
          <a:xfrm>
            <a:off x="3503306" y="309348"/>
            <a:ext cx="1935284" cy="584775"/>
          </a:xfrm>
          <a:prstGeom prst="rect">
            <a:avLst/>
          </a:prstGeom>
          <a:noFill/>
        </p:spPr>
        <p:txBody>
          <a:bodyPr wrap="square" rtlCol="0">
            <a:spAutoFit/>
          </a:bodyPr>
          <a:lstStyle/>
          <a:p>
            <a:pPr algn="ctr"/>
            <a:r>
              <a:rPr lang="en-US" sz="3200" dirty="0">
                <a:solidFill>
                  <a:schemeClr val="bg1"/>
                </a:solidFill>
              </a:rPr>
              <a:t>Co-Chair</a:t>
            </a:r>
          </a:p>
        </p:txBody>
      </p:sp>
      <p:sp>
        <p:nvSpPr>
          <p:cNvPr id="20" name="TekstSylinder 19">
            <a:extLst>
              <a:ext uri="{FF2B5EF4-FFF2-40B4-BE49-F238E27FC236}">
                <a16:creationId xmlns:a16="http://schemas.microsoft.com/office/drawing/2014/main" id="{3EAC664B-5697-DB4F-A82D-32BAC17D302B}"/>
              </a:ext>
            </a:extLst>
          </p:cNvPr>
          <p:cNvSpPr txBox="1"/>
          <p:nvPr/>
        </p:nvSpPr>
        <p:spPr>
          <a:xfrm>
            <a:off x="6543324" y="324626"/>
            <a:ext cx="1708879" cy="584775"/>
          </a:xfrm>
          <a:prstGeom prst="rect">
            <a:avLst/>
          </a:prstGeom>
          <a:noFill/>
        </p:spPr>
        <p:txBody>
          <a:bodyPr wrap="square" rtlCol="0">
            <a:spAutoFit/>
          </a:bodyPr>
          <a:lstStyle/>
          <a:p>
            <a:pPr algn="ctr"/>
            <a:r>
              <a:rPr lang="en-US" sz="3200" dirty="0">
                <a:solidFill>
                  <a:schemeClr val="bg1"/>
                </a:solidFill>
              </a:rPr>
              <a:t>EUR</a:t>
            </a:r>
          </a:p>
        </p:txBody>
      </p:sp>
      <p:sp>
        <p:nvSpPr>
          <p:cNvPr id="21" name="TekstSylinder 20">
            <a:extLst>
              <a:ext uri="{FF2B5EF4-FFF2-40B4-BE49-F238E27FC236}">
                <a16:creationId xmlns:a16="http://schemas.microsoft.com/office/drawing/2014/main" id="{E2C819C9-C233-B649-B800-0B67188606DF}"/>
              </a:ext>
            </a:extLst>
          </p:cNvPr>
          <p:cNvSpPr txBox="1"/>
          <p:nvPr/>
        </p:nvSpPr>
        <p:spPr>
          <a:xfrm>
            <a:off x="9408231" y="324625"/>
            <a:ext cx="1708879" cy="584775"/>
          </a:xfrm>
          <a:prstGeom prst="rect">
            <a:avLst/>
          </a:prstGeom>
          <a:noFill/>
        </p:spPr>
        <p:txBody>
          <a:bodyPr wrap="square" rtlCol="0">
            <a:spAutoFit/>
          </a:bodyPr>
          <a:lstStyle/>
          <a:p>
            <a:pPr algn="ctr"/>
            <a:r>
              <a:rPr lang="en-US" sz="3200" dirty="0">
                <a:solidFill>
                  <a:schemeClr val="bg1"/>
                </a:solidFill>
              </a:rPr>
              <a:t>AFM</a:t>
            </a:r>
          </a:p>
        </p:txBody>
      </p:sp>
      <p:sp>
        <p:nvSpPr>
          <p:cNvPr id="22" name="TekstSylinder 21">
            <a:extLst>
              <a:ext uri="{FF2B5EF4-FFF2-40B4-BE49-F238E27FC236}">
                <a16:creationId xmlns:a16="http://schemas.microsoft.com/office/drawing/2014/main" id="{19B7FC16-D055-AD45-8DC5-73548CF73D55}"/>
              </a:ext>
            </a:extLst>
          </p:cNvPr>
          <p:cNvSpPr txBox="1"/>
          <p:nvPr/>
        </p:nvSpPr>
        <p:spPr>
          <a:xfrm>
            <a:off x="793228" y="2985125"/>
            <a:ext cx="2163581" cy="584775"/>
          </a:xfrm>
          <a:prstGeom prst="rect">
            <a:avLst/>
          </a:prstGeom>
          <a:noFill/>
        </p:spPr>
        <p:txBody>
          <a:bodyPr wrap="square" rtlCol="0">
            <a:spAutoFit/>
          </a:bodyPr>
          <a:lstStyle/>
          <a:p>
            <a:pPr algn="ctr"/>
            <a:r>
              <a:rPr lang="en-US" sz="3200" dirty="0">
                <a:solidFill>
                  <a:schemeClr val="bg1"/>
                </a:solidFill>
              </a:rPr>
              <a:t>Sverre</a:t>
            </a:r>
          </a:p>
        </p:txBody>
      </p:sp>
      <p:sp>
        <p:nvSpPr>
          <p:cNvPr id="23" name="TekstSylinder 22">
            <a:extLst>
              <a:ext uri="{FF2B5EF4-FFF2-40B4-BE49-F238E27FC236}">
                <a16:creationId xmlns:a16="http://schemas.microsoft.com/office/drawing/2014/main" id="{3DF79ADE-6329-2B40-BB82-CF3818F4E1A0}"/>
              </a:ext>
            </a:extLst>
          </p:cNvPr>
          <p:cNvSpPr txBox="1"/>
          <p:nvPr/>
        </p:nvSpPr>
        <p:spPr>
          <a:xfrm>
            <a:off x="3666460" y="2985125"/>
            <a:ext cx="1798820" cy="584775"/>
          </a:xfrm>
          <a:prstGeom prst="rect">
            <a:avLst/>
          </a:prstGeom>
          <a:noFill/>
        </p:spPr>
        <p:txBody>
          <a:bodyPr wrap="square" rtlCol="0">
            <a:spAutoFit/>
          </a:bodyPr>
          <a:lstStyle/>
          <a:p>
            <a:pPr algn="ctr"/>
            <a:r>
              <a:rPr lang="en-US" sz="3200" dirty="0">
                <a:solidFill>
                  <a:schemeClr val="bg1"/>
                </a:solidFill>
              </a:rPr>
              <a:t>Maria</a:t>
            </a:r>
          </a:p>
        </p:txBody>
      </p:sp>
      <p:sp>
        <p:nvSpPr>
          <p:cNvPr id="24" name="TekstSylinder 23">
            <a:extLst>
              <a:ext uri="{FF2B5EF4-FFF2-40B4-BE49-F238E27FC236}">
                <a16:creationId xmlns:a16="http://schemas.microsoft.com/office/drawing/2014/main" id="{C16941D3-D001-184E-BD47-5067FD34F89D}"/>
              </a:ext>
            </a:extLst>
          </p:cNvPr>
          <p:cNvSpPr txBox="1"/>
          <p:nvPr/>
        </p:nvSpPr>
        <p:spPr>
          <a:xfrm>
            <a:off x="6408413" y="2985125"/>
            <a:ext cx="1978702" cy="584775"/>
          </a:xfrm>
          <a:prstGeom prst="rect">
            <a:avLst/>
          </a:prstGeom>
          <a:noFill/>
        </p:spPr>
        <p:txBody>
          <a:bodyPr wrap="square" rtlCol="0">
            <a:spAutoFit/>
          </a:bodyPr>
          <a:lstStyle/>
          <a:p>
            <a:pPr algn="ctr"/>
            <a:r>
              <a:rPr lang="en-US" sz="3200" dirty="0">
                <a:solidFill>
                  <a:srgbClr val="FFFF00"/>
                </a:solidFill>
              </a:rPr>
              <a:t>Marc</a:t>
            </a:r>
          </a:p>
        </p:txBody>
      </p:sp>
      <p:sp>
        <p:nvSpPr>
          <p:cNvPr id="25" name="TekstSylinder 24">
            <a:extLst>
              <a:ext uri="{FF2B5EF4-FFF2-40B4-BE49-F238E27FC236}">
                <a16:creationId xmlns:a16="http://schemas.microsoft.com/office/drawing/2014/main" id="{B746212A-FE9E-074E-B812-1850FE1CCB36}"/>
              </a:ext>
            </a:extLst>
          </p:cNvPr>
          <p:cNvSpPr txBox="1"/>
          <p:nvPr/>
        </p:nvSpPr>
        <p:spPr>
          <a:xfrm>
            <a:off x="9365757" y="2985125"/>
            <a:ext cx="1978702" cy="584775"/>
          </a:xfrm>
          <a:prstGeom prst="rect">
            <a:avLst/>
          </a:prstGeom>
          <a:noFill/>
        </p:spPr>
        <p:txBody>
          <a:bodyPr wrap="square" rtlCol="0">
            <a:spAutoFit/>
          </a:bodyPr>
          <a:lstStyle/>
          <a:p>
            <a:pPr algn="ctr"/>
            <a:r>
              <a:rPr lang="en-US" sz="3200" dirty="0" err="1">
                <a:solidFill>
                  <a:srgbClr val="FFFF00"/>
                </a:solidFill>
              </a:rPr>
              <a:t>Lumbiwe</a:t>
            </a:r>
            <a:endParaRPr lang="en-US" sz="3200" dirty="0">
              <a:solidFill>
                <a:srgbClr val="FFFF00"/>
              </a:solidFill>
            </a:endParaRPr>
          </a:p>
        </p:txBody>
      </p:sp>
      <p:sp>
        <p:nvSpPr>
          <p:cNvPr id="26" name="TekstSylinder 25">
            <a:extLst>
              <a:ext uri="{FF2B5EF4-FFF2-40B4-BE49-F238E27FC236}">
                <a16:creationId xmlns:a16="http://schemas.microsoft.com/office/drawing/2014/main" id="{4D2A0891-B786-CF4A-814B-B836B8B2237D}"/>
              </a:ext>
            </a:extLst>
          </p:cNvPr>
          <p:cNvSpPr txBox="1"/>
          <p:nvPr/>
        </p:nvSpPr>
        <p:spPr>
          <a:xfrm>
            <a:off x="2625924" y="3429000"/>
            <a:ext cx="1264886" cy="584775"/>
          </a:xfrm>
          <a:prstGeom prst="rect">
            <a:avLst/>
          </a:prstGeom>
          <a:noFill/>
        </p:spPr>
        <p:txBody>
          <a:bodyPr wrap="square" rtlCol="0">
            <a:spAutoFit/>
          </a:bodyPr>
          <a:lstStyle/>
          <a:p>
            <a:r>
              <a:rPr lang="en-US" sz="3200" dirty="0">
                <a:solidFill>
                  <a:schemeClr val="bg1"/>
                </a:solidFill>
              </a:rPr>
              <a:t>AMA</a:t>
            </a:r>
          </a:p>
        </p:txBody>
      </p:sp>
      <p:sp>
        <p:nvSpPr>
          <p:cNvPr id="27" name="TekstSylinder 26">
            <a:extLst>
              <a:ext uri="{FF2B5EF4-FFF2-40B4-BE49-F238E27FC236}">
                <a16:creationId xmlns:a16="http://schemas.microsoft.com/office/drawing/2014/main" id="{E3C109B7-0D93-2046-98A5-55328B92E267}"/>
              </a:ext>
            </a:extLst>
          </p:cNvPr>
          <p:cNvSpPr txBox="1"/>
          <p:nvPr/>
        </p:nvSpPr>
        <p:spPr>
          <a:xfrm>
            <a:off x="8106105" y="3428999"/>
            <a:ext cx="1339004" cy="584775"/>
          </a:xfrm>
          <a:prstGeom prst="rect">
            <a:avLst/>
          </a:prstGeom>
          <a:noFill/>
        </p:spPr>
        <p:txBody>
          <a:bodyPr wrap="square" rtlCol="0">
            <a:spAutoFit/>
          </a:bodyPr>
          <a:lstStyle/>
          <a:p>
            <a:pPr algn="ctr"/>
            <a:r>
              <a:rPr lang="en-US" sz="3200" dirty="0">
                <a:solidFill>
                  <a:schemeClr val="bg1"/>
                </a:solidFill>
              </a:rPr>
              <a:t>ASP</a:t>
            </a:r>
          </a:p>
        </p:txBody>
      </p:sp>
      <p:sp>
        <p:nvSpPr>
          <p:cNvPr id="28" name="TekstSylinder 27">
            <a:extLst>
              <a:ext uri="{FF2B5EF4-FFF2-40B4-BE49-F238E27FC236}">
                <a16:creationId xmlns:a16="http://schemas.microsoft.com/office/drawing/2014/main" id="{09AEBA75-387A-484D-859E-C06BF0FE3020}"/>
              </a:ext>
            </a:extLst>
          </p:cNvPr>
          <p:cNvSpPr txBox="1"/>
          <p:nvPr/>
        </p:nvSpPr>
        <p:spPr>
          <a:xfrm>
            <a:off x="3519073" y="6063622"/>
            <a:ext cx="1903750" cy="584775"/>
          </a:xfrm>
          <a:prstGeom prst="rect">
            <a:avLst/>
          </a:prstGeom>
          <a:noFill/>
        </p:spPr>
        <p:txBody>
          <a:bodyPr wrap="square" rtlCol="0">
            <a:spAutoFit/>
          </a:bodyPr>
          <a:lstStyle/>
          <a:p>
            <a:pPr algn="ctr"/>
            <a:r>
              <a:rPr lang="en-US" sz="3200" dirty="0">
                <a:solidFill>
                  <a:srgbClr val="FFFF00"/>
                </a:solidFill>
              </a:rPr>
              <a:t>Gale</a:t>
            </a:r>
          </a:p>
        </p:txBody>
      </p:sp>
      <p:sp>
        <p:nvSpPr>
          <p:cNvPr id="29" name="TekstSylinder 28">
            <a:extLst>
              <a:ext uri="{FF2B5EF4-FFF2-40B4-BE49-F238E27FC236}">
                <a16:creationId xmlns:a16="http://schemas.microsoft.com/office/drawing/2014/main" id="{41114CCB-C990-BE4C-AB62-133E352CEF04}"/>
              </a:ext>
            </a:extLst>
          </p:cNvPr>
          <p:cNvSpPr txBox="1"/>
          <p:nvPr/>
        </p:nvSpPr>
        <p:spPr>
          <a:xfrm>
            <a:off x="847541" y="6063622"/>
            <a:ext cx="2205190" cy="584775"/>
          </a:xfrm>
          <a:prstGeom prst="rect">
            <a:avLst/>
          </a:prstGeom>
          <a:noFill/>
        </p:spPr>
        <p:txBody>
          <a:bodyPr wrap="square" rtlCol="0">
            <a:spAutoFit/>
          </a:bodyPr>
          <a:lstStyle/>
          <a:p>
            <a:pPr algn="ctr"/>
            <a:r>
              <a:rPr lang="en-US" sz="3200" dirty="0">
                <a:solidFill>
                  <a:schemeClr val="bg1"/>
                </a:solidFill>
              </a:rPr>
              <a:t>Rossana</a:t>
            </a:r>
          </a:p>
        </p:txBody>
      </p:sp>
      <p:sp>
        <p:nvSpPr>
          <p:cNvPr id="30" name="TekstSylinder 29">
            <a:extLst>
              <a:ext uri="{FF2B5EF4-FFF2-40B4-BE49-F238E27FC236}">
                <a16:creationId xmlns:a16="http://schemas.microsoft.com/office/drawing/2014/main" id="{236338B5-CE7B-8F4D-8508-41BB4641DFEB}"/>
              </a:ext>
            </a:extLst>
          </p:cNvPr>
          <p:cNvSpPr txBox="1"/>
          <p:nvPr/>
        </p:nvSpPr>
        <p:spPr>
          <a:xfrm>
            <a:off x="6480799" y="6063621"/>
            <a:ext cx="1790133" cy="584775"/>
          </a:xfrm>
          <a:prstGeom prst="rect">
            <a:avLst/>
          </a:prstGeom>
          <a:noFill/>
        </p:spPr>
        <p:txBody>
          <a:bodyPr wrap="square" rtlCol="0">
            <a:spAutoFit/>
          </a:bodyPr>
          <a:lstStyle/>
          <a:p>
            <a:pPr algn="ctr"/>
            <a:r>
              <a:rPr lang="en-US" sz="3200" dirty="0">
                <a:solidFill>
                  <a:schemeClr val="bg1"/>
                </a:solidFill>
              </a:rPr>
              <a:t>Greg</a:t>
            </a:r>
          </a:p>
        </p:txBody>
      </p:sp>
      <p:sp>
        <p:nvSpPr>
          <p:cNvPr id="31" name="TekstSylinder 30">
            <a:extLst>
              <a:ext uri="{FF2B5EF4-FFF2-40B4-BE49-F238E27FC236}">
                <a16:creationId xmlns:a16="http://schemas.microsoft.com/office/drawing/2014/main" id="{453D2D2C-FB8B-0F46-8341-AB05943B6E1F}"/>
              </a:ext>
            </a:extLst>
          </p:cNvPr>
          <p:cNvSpPr txBox="1"/>
          <p:nvPr/>
        </p:nvSpPr>
        <p:spPr>
          <a:xfrm>
            <a:off x="9328908" y="6033961"/>
            <a:ext cx="1788202" cy="584775"/>
          </a:xfrm>
          <a:prstGeom prst="rect">
            <a:avLst/>
          </a:prstGeom>
          <a:noFill/>
        </p:spPr>
        <p:txBody>
          <a:bodyPr wrap="square" rtlCol="0">
            <a:spAutoFit/>
          </a:bodyPr>
          <a:lstStyle/>
          <a:p>
            <a:pPr algn="ctr"/>
            <a:r>
              <a:rPr lang="en-US" sz="3200" dirty="0" err="1">
                <a:solidFill>
                  <a:srgbClr val="FFFF00"/>
                </a:solidFill>
              </a:rPr>
              <a:t>Asuka</a:t>
            </a:r>
            <a:endParaRPr lang="en-US" sz="3200" dirty="0">
              <a:solidFill>
                <a:srgbClr val="FFFF00"/>
              </a:solidFill>
            </a:endParaRPr>
          </a:p>
        </p:txBody>
      </p:sp>
    </p:spTree>
    <p:extLst>
      <p:ext uri="{BB962C8B-B14F-4D97-AF65-F5344CB8AC3E}">
        <p14:creationId xmlns:p14="http://schemas.microsoft.com/office/powerpoint/2010/main" val="299312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653F3A-321A-5007-1ABC-34758B4CF8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5</a:t>
            </a:fld>
            <a:endParaRPr lang="en-NZ" dirty="0"/>
          </a:p>
        </p:txBody>
      </p:sp>
      <p:sp>
        <p:nvSpPr>
          <p:cNvPr id="7" name="TextBox 6">
            <a:extLst>
              <a:ext uri="{FF2B5EF4-FFF2-40B4-BE49-F238E27FC236}">
                <a16:creationId xmlns:a16="http://schemas.microsoft.com/office/drawing/2014/main" id="{FD7C3BEB-7412-9B45-B9A0-6DD9D4616A14}"/>
              </a:ext>
            </a:extLst>
          </p:cNvPr>
          <p:cNvSpPr txBox="1"/>
          <p:nvPr/>
        </p:nvSpPr>
        <p:spPr>
          <a:xfrm>
            <a:off x="1981200" y="499048"/>
            <a:ext cx="8280399" cy="707886"/>
          </a:xfrm>
          <a:prstGeom prst="rect">
            <a:avLst/>
          </a:prstGeom>
          <a:noFill/>
        </p:spPr>
        <p:txBody>
          <a:bodyPr wrap="square">
            <a:spAutoFit/>
          </a:bodyPr>
          <a:lstStyle/>
          <a:p>
            <a:pPr algn="ctr"/>
            <a:r>
              <a:rPr lang="en-NZ" sz="4000" dirty="0">
                <a:solidFill>
                  <a:schemeClr val="bg1"/>
                </a:solidFill>
                <a:sym typeface="Bebas Neue"/>
              </a:rPr>
              <a:t>A bit more about your regional rep</a:t>
            </a:r>
            <a:endParaRPr lang="en-NZ" sz="4000" dirty="0">
              <a:solidFill>
                <a:schemeClr val="bg1"/>
              </a:solidFill>
            </a:endParaRPr>
          </a:p>
        </p:txBody>
      </p:sp>
      <p:sp>
        <p:nvSpPr>
          <p:cNvPr id="10" name="TextBox 9">
            <a:extLst>
              <a:ext uri="{FF2B5EF4-FFF2-40B4-BE49-F238E27FC236}">
                <a16:creationId xmlns:a16="http://schemas.microsoft.com/office/drawing/2014/main" id="{AA4A1C0F-4BAC-D5BF-332A-94296BD5F7B6}"/>
              </a:ext>
            </a:extLst>
          </p:cNvPr>
          <p:cNvSpPr txBox="1"/>
          <p:nvPr/>
        </p:nvSpPr>
        <p:spPr>
          <a:xfrm>
            <a:off x="2614396" y="3803621"/>
            <a:ext cx="6563472" cy="2787301"/>
          </a:xfrm>
          <a:prstGeom prst="rect">
            <a:avLst/>
          </a:prstGeom>
          <a:noFill/>
        </p:spPr>
        <p:txBody>
          <a:bodyPr wrap="square">
            <a:spAutoFit/>
          </a:bodyPr>
          <a:lstStyle/>
          <a:p>
            <a:pPr marL="101600" lvl="0" algn="ctr">
              <a:lnSpc>
                <a:spcPct val="120000"/>
              </a:lnSpc>
              <a:spcBef>
                <a:spcPts val="1000"/>
              </a:spcBef>
              <a:buClr>
                <a:srgbClr val="7B7B7B"/>
              </a:buClr>
              <a:buSzPts val="2000"/>
              <a:defRPr/>
            </a:pPr>
            <a:r>
              <a:rPr kumimoji="0" lang="en-NZ" sz="4000" b="1" i="0" u="none" strike="noStrike" kern="0" cap="none" spc="0" normalizeH="0" baseline="0" noProof="0" dirty="0">
                <a:ln>
                  <a:noFill/>
                </a:ln>
                <a:solidFill>
                  <a:schemeClr val="bg1"/>
                </a:solidFill>
                <a:effectLst/>
                <a:uLnTx/>
                <a:uFillTx/>
                <a:latin typeface="+mj-lt"/>
                <a:ea typeface="Roboto"/>
                <a:cs typeface="Roboto"/>
                <a:sym typeface="Roboto"/>
              </a:rPr>
              <a:t>Marc Jarc from Slovenia</a:t>
            </a:r>
            <a:endParaRPr lang="en-NZ" sz="4000" b="1" dirty="0">
              <a:solidFill>
                <a:schemeClr val="bg1"/>
              </a:solidFill>
              <a:latin typeface="+mj-lt"/>
              <a:ea typeface="Roboto"/>
              <a:cs typeface="Roboto"/>
              <a:sym typeface="Roboto"/>
            </a:endParaRPr>
          </a:p>
          <a:p>
            <a:pPr marL="457200" lvl="0" indent="-355600">
              <a:lnSpc>
                <a:spcPct val="120000"/>
              </a:lnSpc>
              <a:spcBef>
                <a:spcPts val="1000"/>
              </a:spcBef>
              <a:buClr>
                <a:srgbClr val="7B7B7B"/>
              </a:buClr>
              <a:buSzPts val="2000"/>
              <a:buFont typeface="Arial"/>
              <a:buChar char="•"/>
              <a:defRPr/>
            </a:pPr>
            <a:r>
              <a:rPr kumimoji="0" lang="en-NZ" sz="2000" b="0" i="0" u="none" strike="noStrike" kern="0" cap="none" spc="0" normalizeH="0" baseline="0" noProof="0" dirty="0">
                <a:ln>
                  <a:noFill/>
                </a:ln>
                <a:solidFill>
                  <a:schemeClr val="bg1"/>
                </a:solidFill>
                <a:effectLst/>
                <a:uLnTx/>
                <a:uFillTx/>
                <a:latin typeface="+mj-lt"/>
                <a:ea typeface="Roboto"/>
                <a:cs typeface="Roboto"/>
                <a:sym typeface="Roboto"/>
              </a:rPr>
              <a:t> 25 years old</a:t>
            </a:r>
          </a:p>
          <a:p>
            <a:pPr marL="457200" marR="0" lvl="0" indent="-355600" algn="l" defTabSz="914400" rtl="0" eaLnBrk="1" fontAlgn="auto" latinLnBrk="0" hangingPunct="1">
              <a:lnSpc>
                <a:spcPct val="120000"/>
              </a:lnSpc>
              <a:spcBef>
                <a:spcPts val="1000"/>
              </a:spcBef>
              <a:spcAft>
                <a:spcPts val="0"/>
              </a:spcAft>
              <a:buClr>
                <a:srgbClr val="7B7B7B"/>
              </a:buClr>
              <a:buSzPts val="2000"/>
              <a:buFont typeface="Arial"/>
              <a:buChar char="•"/>
              <a:tabLst/>
              <a:defRPr/>
            </a:pPr>
            <a:r>
              <a:rPr kumimoji="0" lang="en-NZ" sz="2000" b="0" i="0" u="none" strike="noStrike" kern="0" cap="none" spc="0" normalizeH="0" baseline="0" noProof="0" dirty="0">
                <a:ln>
                  <a:noFill/>
                </a:ln>
                <a:solidFill>
                  <a:schemeClr val="bg1"/>
                </a:solidFill>
                <a:effectLst/>
                <a:uLnTx/>
                <a:uFillTx/>
                <a:latin typeface="+mj-lt"/>
                <a:ea typeface="Roboto"/>
                <a:cs typeface="Roboto"/>
                <a:sym typeface="Roboto"/>
              </a:rPr>
              <a:t>6  years ATC</a:t>
            </a:r>
          </a:p>
          <a:p>
            <a:pPr marL="457200" marR="0" lvl="0" indent="-355600" algn="l" defTabSz="914400" rtl="0" eaLnBrk="1" fontAlgn="auto" latinLnBrk="0" hangingPunct="1">
              <a:lnSpc>
                <a:spcPct val="120000"/>
              </a:lnSpc>
              <a:spcBef>
                <a:spcPts val="1000"/>
              </a:spcBef>
              <a:spcAft>
                <a:spcPts val="0"/>
              </a:spcAft>
              <a:buClr>
                <a:srgbClr val="7B7B7B"/>
              </a:buClr>
              <a:buSzPts val="2000"/>
              <a:buFont typeface="Arial"/>
              <a:buChar char="•"/>
              <a:tabLst/>
              <a:defRPr/>
            </a:pPr>
            <a:r>
              <a:rPr kumimoji="0" lang="en-NZ" sz="2000" b="0" i="0" u="none" strike="noStrike" kern="0" cap="none" spc="0" normalizeH="0" baseline="0" noProof="0" dirty="0">
                <a:ln>
                  <a:noFill/>
                </a:ln>
                <a:solidFill>
                  <a:schemeClr val="bg1"/>
                </a:solidFill>
                <a:effectLst/>
                <a:uLnTx/>
                <a:uFillTx/>
                <a:latin typeface="+mj-lt"/>
                <a:ea typeface="Roboto"/>
                <a:cs typeface="Roboto"/>
                <a:sym typeface="Roboto"/>
              </a:rPr>
              <a:t>Currently ACC/FIS sector Ljubljana</a:t>
            </a:r>
          </a:p>
          <a:p>
            <a:pPr marL="457200" marR="0" lvl="0" indent="-355600" algn="l" defTabSz="914400" rtl="0" eaLnBrk="1" fontAlgn="auto" latinLnBrk="0" hangingPunct="1">
              <a:lnSpc>
                <a:spcPct val="120000"/>
              </a:lnSpc>
              <a:spcBef>
                <a:spcPts val="1000"/>
              </a:spcBef>
              <a:spcAft>
                <a:spcPts val="0"/>
              </a:spcAft>
              <a:buClr>
                <a:srgbClr val="7B7B7B"/>
              </a:buClr>
              <a:buSzPts val="2000"/>
              <a:buFont typeface="Arial"/>
              <a:buChar char="•"/>
              <a:tabLst/>
              <a:defRPr/>
            </a:pPr>
            <a:r>
              <a:rPr lang="en-NZ" sz="2000" dirty="0">
                <a:solidFill>
                  <a:schemeClr val="bg1"/>
                </a:solidFill>
                <a:latin typeface="+mj-lt"/>
                <a:ea typeface="Roboto"/>
                <a:cs typeface="Roboto"/>
                <a:sym typeface="Roboto"/>
              </a:rPr>
              <a:t>Automation department, PR and leads association</a:t>
            </a:r>
            <a:endParaRPr kumimoji="0" lang="en-NZ" sz="2000" b="0" i="0" u="none" strike="noStrike" kern="0" cap="none" spc="0" normalizeH="0" baseline="0" noProof="0" dirty="0">
              <a:ln>
                <a:noFill/>
              </a:ln>
              <a:solidFill>
                <a:schemeClr val="bg1"/>
              </a:solidFill>
              <a:effectLst/>
              <a:uLnTx/>
              <a:uFillTx/>
              <a:latin typeface="+mj-lt"/>
              <a:ea typeface="Roboto"/>
              <a:cs typeface="Roboto"/>
              <a:sym typeface="Roboto"/>
            </a:endParaRPr>
          </a:p>
        </p:txBody>
      </p:sp>
      <p:pic>
        <p:nvPicPr>
          <p:cNvPr id="8" name="Bilde 7" descr="Et bilde som inneholder person, Menneskeansikt, smil, klær&#10;&#10;Automatisk generert beskrivelse">
            <a:extLst>
              <a:ext uri="{FF2B5EF4-FFF2-40B4-BE49-F238E27FC236}">
                <a16:creationId xmlns:a16="http://schemas.microsoft.com/office/drawing/2014/main" id="{8724C85C-D0E8-EA47-9B52-1F6DA0CE610C}"/>
              </a:ext>
            </a:extLst>
          </p:cNvPr>
          <p:cNvPicPr>
            <a:picLocks noChangeAspect="1"/>
          </p:cNvPicPr>
          <p:nvPr/>
        </p:nvPicPr>
        <p:blipFill>
          <a:blip r:embed="rId2"/>
          <a:stretch>
            <a:fillRect/>
          </a:stretch>
        </p:blipFill>
        <p:spPr>
          <a:xfrm>
            <a:off x="4537852" y="1351668"/>
            <a:ext cx="2451953" cy="2451953"/>
          </a:xfrm>
          <a:prstGeom prst="rect">
            <a:avLst/>
          </a:prstGeom>
        </p:spPr>
      </p:pic>
    </p:spTree>
    <p:extLst>
      <p:ext uri="{BB962C8B-B14F-4D97-AF65-F5344CB8AC3E}">
        <p14:creationId xmlns:p14="http://schemas.microsoft.com/office/powerpoint/2010/main" val="141164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38FEC-1DB6-7A15-69CA-3C38DE9DEE45}"/>
              </a:ext>
            </a:extLst>
          </p:cNvPr>
          <p:cNvSpPr>
            <a:spLocks noGrp="1"/>
          </p:cNvSpPr>
          <p:nvPr>
            <p:ph type="body" idx="1"/>
          </p:nvPr>
        </p:nvSpPr>
        <p:spPr>
          <a:xfrm>
            <a:off x="1524000" y="2152449"/>
            <a:ext cx="9144000" cy="3816635"/>
          </a:xfrm>
        </p:spPr>
        <p:txBody>
          <a:bodyPr/>
          <a:lstStyle/>
          <a:p>
            <a:r>
              <a:rPr lang="en-NZ" b="1" dirty="0">
                <a:latin typeface="+mj-lt"/>
                <a:ea typeface="Calibri"/>
                <a:cs typeface="Calibri"/>
                <a:sym typeface="Calibri"/>
              </a:rPr>
              <a:t>W</a:t>
            </a:r>
            <a:r>
              <a:rPr lang="en-NZ" b="1" i="0" dirty="0">
                <a:latin typeface="+mj-lt"/>
                <a:ea typeface="Calibri"/>
                <a:cs typeface="Calibri"/>
                <a:sym typeface="Calibri"/>
              </a:rPr>
              <a:t>hat is EDI ?</a:t>
            </a:r>
            <a:endParaRPr lang="en-NZ" dirty="0">
              <a:latin typeface="+mj-lt"/>
            </a:endParaRPr>
          </a:p>
          <a:p>
            <a:endParaRPr lang="en-NZ" dirty="0"/>
          </a:p>
        </p:txBody>
      </p:sp>
      <p:sp>
        <p:nvSpPr>
          <p:cNvPr id="5" name="Slide Number Placeholder 4">
            <a:extLst>
              <a:ext uri="{FF2B5EF4-FFF2-40B4-BE49-F238E27FC236}">
                <a16:creationId xmlns:a16="http://schemas.microsoft.com/office/drawing/2014/main" id="{63DAE2F9-D693-CB60-1731-5C2296416B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6</a:t>
            </a:fld>
            <a:endParaRPr lang="en-NZ" dirty="0"/>
          </a:p>
        </p:txBody>
      </p:sp>
    </p:spTree>
    <p:extLst>
      <p:ext uri="{BB962C8B-B14F-4D97-AF65-F5344CB8AC3E}">
        <p14:creationId xmlns:p14="http://schemas.microsoft.com/office/powerpoint/2010/main" val="31948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16E39B-009F-1CC8-8AD2-7900675366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7</a:t>
            </a:fld>
            <a:endParaRPr lang="en-NZ" dirty="0"/>
          </a:p>
        </p:txBody>
      </p:sp>
      <p:sp>
        <p:nvSpPr>
          <p:cNvPr id="4" name="Plassholder for tekst 3">
            <a:extLst>
              <a:ext uri="{FF2B5EF4-FFF2-40B4-BE49-F238E27FC236}">
                <a16:creationId xmlns:a16="http://schemas.microsoft.com/office/drawing/2014/main" id="{B64B5431-D4E9-8044-ABAF-4B2D447BB8C5}"/>
              </a:ext>
            </a:extLst>
          </p:cNvPr>
          <p:cNvSpPr>
            <a:spLocks noGrp="1"/>
          </p:cNvSpPr>
          <p:nvPr>
            <p:ph type="body" idx="1"/>
          </p:nvPr>
        </p:nvSpPr>
        <p:spPr>
          <a:xfrm>
            <a:off x="-1" y="997526"/>
            <a:ext cx="12175675" cy="5860473"/>
          </a:xfrm>
        </p:spPr>
        <p:txBody>
          <a:bodyPr/>
          <a:lstStyle/>
          <a:p>
            <a:r>
              <a:rPr lang="en-US" b="1" dirty="0">
                <a:latin typeface="+mj-lt"/>
              </a:rPr>
              <a:t>Equity</a:t>
            </a:r>
          </a:p>
          <a:p>
            <a:endParaRPr lang="nb-NO" dirty="0">
              <a:latin typeface="+mj-lt"/>
            </a:endParaRPr>
          </a:p>
          <a:p>
            <a:pPr algn="l"/>
            <a:r>
              <a:rPr lang="en-US" sz="4000" dirty="0">
                <a:latin typeface="+mj-lt"/>
              </a:rPr>
              <a:t>	recognizes that each individual or MA has varying circumstances and needs, and therefore needs different resources and opportunities to reach an equitable outcome.</a:t>
            </a:r>
            <a:endParaRPr lang="nb-NO" sz="4000" dirty="0">
              <a:latin typeface="+mj-lt"/>
            </a:endParaRPr>
          </a:p>
          <a:p>
            <a:endParaRPr lang="en-US" sz="4000" dirty="0">
              <a:latin typeface="+mj-lt"/>
            </a:endParaRPr>
          </a:p>
        </p:txBody>
      </p:sp>
    </p:spTree>
    <p:extLst>
      <p:ext uri="{BB962C8B-B14F-4D97-AF65-F5344CB8AC3E}">
        <p14:creationId xmlns:p14="http://schemas.microsoft.com/office/powerpoint/2010/main" val="3334869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9A8895-CE0C-1B6C-A266-513589E2A1DB}"/>
              </a:ext>
            </a:extLst>
          </p:cNvPr>
          <p:cNvSpPr>
            <a:spLocks noGrp="1"/>
          </p:cNvSpPr>
          <p:nvPr>
            <p:ph type="body" idx="1"/>
          </p:nvPr>
        </p:nvSpPr>
        <p:spPr>
          <a:xfrm>
            <a:off x="0" y="342900"/>
            <a:ext cx="12191999" cy="5853280"/>
          </a:xfrm>
        </p:spPr>
        <p:txBody>
          <a:bodyPr/>
          <a:lstStyle/>
          <a:p>
            <a:r>
              <a:rPr lang="en-US" b="1" i="0" dirty="0">
                <a:solidFill>
                  <a:schemeClr val="lt1"/>
                </a:solidFill>
                <a:latin typeface="+mj-lt"/>
                <a:ea typeface="Calibri"/>
                <a:cs typeface="Calibri"/>
                <a:sym typeface="Calibri"/>
              </a:rPr>
              <a:t>Diversity</a:t>
            </a:r>
          </a:p>
          <a:p>
            <a:endParaRPr lang="en-US" b="1" i="0" dirty="0">
              <a:solidFill>
                <a:schemeClr val="lt1"/>
              </a:solidFill>
              <a:latin typeface="+mj-lt"/>
              <a:ea typeface="Calibri"/>
              <a:cs typeface="Calibri"/>
              <a:sym typeface="Calibri"/>
            </a:endParaRPr>
          </a:p>
          <a:p>
            <a:pPr algn="l"/>
            <a:r>
              <a:rPr lang="en-US" sz="4200" dirty="0">
                <a:latin typeface="+mj-lt"/>
                <a:ea typeface="Calibri"/>
                <a:cs typeface="Calibri"/>
                <a:sym typeface="Calibri"/>
              </a:rPr>
              <a:t>	</a:t>
            </a:r>
            <a:r>
              <a:rPr lang="en-US" sz="4000" i="0" dirty="0">
                <a:solidFill>
                  <a:schemeClr val="lt1"/>
                </a:solidFill>
                <a:latin typeface="+mj-lt"/>
                <a:ea typeface="Calibri"/>
                <a:cs typeface="Calibri"/>
                <a:sym typeface="Calibri"/>
              </a:rPr>
              <a:t>recognizes that every individual is unique, and </a:t>
            </a:r>
            <a:r>
              <a:rPr lang="en-US" sz="4000" dirty="0">
                <a:latin typeface="+mj-lt"/>
                <a:ea typeface="Calibri"/>
                <a:cs typeface="Calibri"/>
                <a:sym typeface="Calibri"/>
              </a:rPr>
              <a:t>doesn’t</a:t>
            </a:r>
            <a:r>
              <a:rPr lang="en-US" sz="4000" i="0" dirty="0">
                <a:solidFill>
                  <a:schemeClr val="lt1"/>
                </a:solidFill>
                <a:latin typeface="+mj-lt"/>
                <a:ea typeface="Calibri"/>
                <a:cs typeface="Calibri"/>
                <a:sym typeface="Calibri"/>
              </a:rPr>
              <a:t> limit gender, ethnicity, religion, sexual orientation, age </a:t>
            </a:r>
            <a:r>
              <a:rPr lang="en-US" sz="4000" dirty="0">
                <a:latin typeface="+mj-lt"/>
                <a:ea typeface="Calibri"/>
                <a:cs typeface="Calibri"/>
                <a:sym typeface="Calibri"/>
              </a:rPr>
              <a:t>or </a:t>
            </a:r>
            <a:r>
              <a:rPr lang="en-US" sz="4000" i="0" dirty="0">
                <a:solidFill>
                  <a:schemeClr val="lt1"/>
                </a:solidFill>
                <a:latin typeface="+mj-lt"/>
                <a:ea typeface="Calibri"/>
                <a:cs typeface="Calibri"/>
                <a:sym typeface="Calibri"/>
              </a:rPr>
              <a:t>disability</a:t>
            </a:r>
            <a:r>
              <a:rPr lang="en-US" sz="4000" b="0" i="0" dirty="0">
                <a:solidFill>
                  <a:schemeClr val="lt1"/>
                </a:solidFill>
                <a:latin typeface="+mj-lt"/>
                <a:ea typeface="Calibri"/>
                <a:cs typeface="Calibri"/>
                <a:sym typeface="Calibri"/>
              </a:rPr>
              <a:t>. </a:t>
            </a:r>
          </a:p>
        </p:txBody>
      </p:sp>
      <p:sp>
        <p:nvSpPr>
          <p:cNvPr id="5" name="Slide Number Placeholder 4">
            <a:extLst>
              <a:ext uri="{FF2B5EF4-FFF2-40B4-BE49-F238E27FC236}">
                <a16:creationId xmlns:a16="http://schemas.microsoft.com/office/drawing/2014/main" id="{EF16E39B-009F-1CC8-8AD2-7900675366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8</a:t>
            </a:fld>
            <a:endParaRPr lang="en-NZ" dirty="0"/>
          </a:p>
        </p:txBody>
      </p:sp>
    </p:spTree>
    <p:extLst>
      <p:ext uri="{BB962C8B-B14F-4D97-AF65-F5344CB8AC3E}">
        <p14:creationId xmlns:p14="http://schemas.microsoft.com/office/powerpoint/2010/main" val="2449640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9A8895-CE0C-1B6C-A266-513589E2A1DB}"/>
              </a:ext>
            </a:extLst>
          </p:cNvPr>
          <p:cNvSpPr>
            <a:spLocks noGrp="1"/>
          </p:cNvSpPr>
          <p:nvPr>
            <p:ph type="body" idx="1"/>
          </p:nvPr>
        </p:nvSpPr>
        <p:spPr>
          <a:xfrm>
            <a:off x="0" y="342900"/>
            <a:ext cx="12191999" cy="5853280"/>
          </a:xfrm>
        </p:spPr>
        <p:txBody>
          <a:bodyPr/>
          <a:lstStyle/>
          <a:p>
            <a:r>
              <a:rPr lang="en-US" b="1" dirty="0">
                <a:latin typeface="+mj-lt"/>
                <a:ea typeface="Calibri"/>
                <a:cs typeface="Calibri"/>
                <a:sym typeface="Calibri"/>
              </a:rPr>
              <a:t>Inclusion</a:t>
            </a:r>
          </a:p>
          <a:p>
            <a:endParaRPr lang="en-US" b="1" dirty="0">
              <a:latin typeface="+mj-lt"/>
              <a:ea typeface="Calibri"/>
              <a:cs typeface="Calibri"/>
              <a:sym typeface="Calibri"/>
            </a:endParaRPr>
          </a:p>
          <a:p>
            <a:pPr algn="l"/>
            <a:r>
              <a:rPr lang="en-US" sz="4200" b="0" i="0" dirty="0">
                <a:solidFill>
                  <a:schemeClr val="lt1"/>
                </a:solidFill>
                <a:latin typeface="+mj-lt"/>
                <a:ea typeface="Calibri"/>
                <a:cs typeface="Calibri"/>
                <a:sym typeface="Calibri"/>
              </a:rPr>
              <a:t>	</a:t>
            </a:r>
            <a:r>
              <a:rPr lang="en-US" sz="4000" b="0" i="0" dirty="0">
                <a:solidFill>
                  <a:schemeClr val="lt1"/>
                </a:solidFill>
                <a:latin typeface="+mj-lt"/>
                <a:ea typeface="Calibri"/>
                <a:cs typeface="Calibri"/>
                <a:sym typeface="Calibri"/>
              </a:rPr>
              <a:t>is when everyone has the opportunity to learn, develop, contribute and achieve while feeling safe to be themselves.</a:t>
            </a:r>
          </a:p>
        </p:txBody>
      </p:sp>
      <p:sp>
        <p:nvSpPr>
          <p:cNvPr id="5" name="Slide Number Placeholder 4">
            <a:extLst>
              <a:ext uri="{FF2B5EF4-FFF2-40B4-BE49-F238E27FC236}">
                <a16:creationId xmlns:a16="http://schemas.microsoft.com/office/drawing/2014/main" id="{EF16E39B-009F-1CC8-8AD2-7900675366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pPr marL="0" lvl="0" indent="0" algn="r" rtl="0">
                <a:spcBef>
                  <a:spcPts val="0"/>
                </a:spcBef>
                <a:spcAft>
                  <a:spcPts val="0"/>
                </a:spcAft>
                <a:buNone/>
              </a:pPr>
              <a:t>9</a:t>
            </a:fld>
            <a:endParaRPr lang="en-NZ" dirty="0"/>
          </a:p>
        </p:txBody>
      </p:sp>
    </p:spTree>
    <p:extLst>
      <p:ext uri="{BB962C8B-B14F-4D97-AF65-F5344CB8AC3E}">
        <p14:creationId xmlns:p14="http://schemas.microsoft.com/office/powerpoint/2010/main" val="361283009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768</Words>
  <Application>Microsoft Macintosh PowerPoint</Application>
  <PresentationFormat>Widescreen</PresentationFormat>
  <Paragraphs>156</Paragraphs>
  <Slides>30</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30</vt:i4>
      </vt:variant>
    </vt:vector>
  </HeadingPairs>
  <TitlesOfParts>
    <vt:vector size="35" baseType="lpstr">
      <vt:lpstr>Arial</vt:lpstr>
      <vt:lpstr>Bebas Neue</vt:lpstr>
      <vt:lpstr>Calibri</vt:lpstr>
      <vt:lpstr>Calibri Light</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Sverre Ivar Elsbak</dc:creator>
  <cp:lastModifiedBy>Sverre Ivar Elsbak</cp:lastModifiedBy>
  <cp:revision>2</cp:revision>
  <dcterms:created xsi:type="dcterms:W3CDTF">2023-10-13T16:00:25Z</dcterms:created>
  <dcterms:modified xsi:type="dcterms:W3CDTF">2023-10-13T16:13:03Z</dcterms:modified>
</cp:coreProperties>
</file>