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19"/>
  </p:notesMasterIdLst>
  <p:handoutMasterIdLst>
    <p:handoutMasterId r:id="rId20"/>
  </p:handoutMasterIdLst>
  <p:sldIdLst>
    <p:sldId id="261" r:id="rId5"/>
    <p:sldId id="259" r:id="rId6"/>
    <p:sldId id="276" r:id="rId7"/>
    <p:sldId id="308" r:id="rId8"/>
    <p:sldId id="309" r:id="rId9"/>
    <p:sldId id="310" r:id="rId10"/>
    <p:sldId id="279" r:id="rId11"/>
    <p:sldId id="311" r:id="rId12"/>
    <p:sldId id="288" r:id="rId13"/>
    <p:sldId id="282" r:id="rId14"/>
    <p:sldId id="281" r:id="rId15"/>
    <p:sldId id="312" r:id="rId16"/>
    <p:sldId id="314" r:id="rId17"/>
    <p:sldId id="313"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dré Reinmann" initials="AR" lastIdx="2" clrIdx="6">
    <p:extLst>
      <p:ext uri="{19B8F6BF-5375-455C-9EA6-DF929625EA0E}">
        <p15:presenceInfo xmlns:p15="http://schemas.microsoft.com/office/powerpoint/2012/main" userId="S::andre.reinmann@helvetica.aero::70638561-4cbe-4976-a25d-2f2170aa0b53" providerId="AD"/>
      </p:ext>
    </p:extLst>
  </p:cmAuthor>
  <p:cmAuthor id="1" name="Adrian Scherrer" initials="AS" lastIdx="6" clrIdx="0">
    <p:extLst>
      <p:ext uri="{19B8F6BF-5375-455C-9EA6-DF929625EA0E}">
        <p15:presenceInfo xmlns:p15="http://schemas.microsoft.com/office/powerpoint/2012/main" userId="S::adrian.scherrer@helvetica.aero::9c16b6b2-109d-400c-877a-13698baff00a" providerId="AD"/>
      </p:ext>
    </p:extLst>
  </p:cmAuthor>
  <p:cmAuthor id="2" name="Randy Foran" initials="RF" lastIdx="6" clrIdx="1">
    <p:extLst>
      <p:ext uri="{19B8F6BF-5375-455C-9EA6-DF929625EA0E}">
        <p15:presenceInfo xmlns:p15="http://schemas.microsoft.com/office/powerpoint/2012/main" userId="S::randy.foran@helvetica.aero::8f4f383f-453b-41ee-977e-21f34f368b90" providerId="AD"/>
      </p:ext>
    </p:extLst>
  </p:cmAuthor>
  <p:cmAuthor id="3" name="Quentin Tonascia" initials="QT" lastIdx="4" clrIdx="2">
    <p:extLst>
      <p:ext uri="{19B8F6BF-5375-455C-9EA6-DF929625EA0E}">
        <p15:presenceInfo xmlns:p15="http://schemas.microsoft.com/office/powerpoint/2012/main" userId="S::quentin.tonascia@helvetica.aero::b9525b55-b900-4734-a5aa-2dae7bfb9d55" providerId="AD"/>
      </p:ext>
    </p:extLst>
  </p:cmAuthor>
  <p:cmAuthor id="4" name="Utilisateur invité" initials="Ui" lastIdx="1" clrIdx="3">
    <p:extLst>
      <p:ext uri="{19B8F6BF-5375-455C-9EA6-DF929625EA0E}">
        <p15:presenceInfo xmlns:p15="http://schemas.microsoft.com/office/powerpoint/2012/main" userId="S::urn:spo:anon#2f51710ecc6ec83e2128fe656647aa8fcd4a47688dd6afdf66c07f7ce21f0b14::" providerId="AD"/>
      </p:ext>
    </p:extLst>
  </p:cmAuthor>
  <p:cmAuthor id="5" name="Benoit Verly" initials="BV" lastIdx="2" clrIdx="4">
    <p:extLst>
      <p:ext uri="{19B8F6BF-5375-455C-9EA6-DF929625EA0E}">
        <p15:presenceInfo xmlns:p15="http://schemas.microsoft.com/office/powerpoint/2012/main" userId="S::benoit.verly@helvetica.aero::5a77b315-f6f1-4a1f-9669-4035f831b7a3" providerId="AD"/>
      </p:ext>
    </p:extLst>
  </p:cmAuthor>
  <p:cmAuthor id="6" name="Guest User" initials="GU" lastIdx="4" clrIdx="5">
    <p:extLst>
      <p:ext uri="{19B8F6BF-5375-455C-9EA6-DF929625EA0E}">
        <p15:presenceInfo xmlns:p15="http://schemas.microsoft.com/office/powerpoint/2012/main" userId="S::urn:spo:anon#3c3db8f3edae18fb05450d3c1b92fb3650237e6b4af2d5efad6366182752d9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3E2CF9-2FE8-4F3F-947A-61E01BFB84A2}" v="2" dt="2021-08-12T09:11:41.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884"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5.jpg"/></Relationships>
</file>

<file path=ppt/diagrams/_rels/data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10C55-D433-472F-951D-FB03F490C785}" type="doc">
      <dgm:prSet loTypeId="urn:microsoft.com/office/officeart/2005/8/layout/target3" loCatId="list" qsTypeId="urn:microsoft.com/office/officeart/2005/8/quickstyle/simple3" qsCatId="simple" csTypeId="urn:microsoft.com/office/officeart/2005/8/colors/accent1_2" csCatId="accent1" phldr="1"/>
      <dgm:spPr/>
      <dgm:t>
        <a:bodyPr/>
        <a:lstStyle/>
        <a:p>
          <a:endParaRPr lang="en-CH"/>
        </a:p>
      </dgm:t>
    </dgm:pt>
    <dgm:pt modelId="{8E01DED4-5C7D-4FF0-AA28-9BA1E3B724FE}">
      <dgm:prSet phldrT="[Text]"/>
      <dgm:spPr/>
      <dgm:t>
        <a:bodyPr/>
        <a:lstStyle/>
        <a:p>
          <a:r>
            <a:rPr lang="en-GB" b="0" dirty="0"/>
            <a:t>Neuropsychological tests (Vigilance, attentional mechanisms, mental flexibility, etc…)</a:t>
          </a:r>
          <a:endParaRPr lang="en-CH" dirty="0"/>
        </a:p>
      </dgm:t>
    </dgm:pt>
    <dgm:pt modelId="{86577A68-C867-4F43-89F7-6D1513E17D3E}" type="parTrans" cxnId="{A65E728A-206F-4252-96E1-B165DEF74E20}">
      <dgm:prSet/>
      <dgm:spPr/>
      <dgm:t>
        <a:bodyPr/>
        <a:lstStyle/>
        <a:p>
          <a:endParaRPr lang="en-CH"/>
        </a:p>
      </dgm:t>
    </dgm:pt>
    <dgm:pt modelId="{317C783B-319E-41B7-B18F-8EBEB4E15C8B}" type="sibTrans" cxnId="{A65E728A-206F-4252-96E1-B165DEF74E20}">
      <dgm:prSet/>
      <dgm:spPr/>
      <dgm:t>
        <a:bodyPr/>
        <a:lstStyle/>
        <a:p>
          <a:endParaRPr lang="en-CH"/>
        </a:p>
      </dgm:t>
    </dgm:pt>
    <dgm:pt modelId="{E5947474-A879-499A-A58D-4715C8FFF7BE}">
      <dgm:prSet phldrT="[Text]"/>
      <dgm:spPr/>
      <dgm:t>
        <a:bodyPr/>
        <a:lstStyle/>
        <a:p>
          <a:r>
            <a:rPr lang="en-GB" b="0"/>
            <a:t>Physiological measurements (Heart rate, blood pressure, etc…)</a:t>
          </a:r>
          <a:endParaRPr lang="en-CH" dirty="0"/>
        </a:p>
      </dgm:t>
    </dgm:pt>
    <dgm:pt modelId="{0DB25994-86DA-4014-8E43-E42C0F6C8D36}" type="parTrans" cxnId="{581F047F-521B-41E1-9CA3-65A088FD1284}">
      <dgm:prSet/>
      <dgm:spPr/>
      <dgm:t>
        <a:bodyPr/>
        <a:lstStyle/>
        <a:p>
          <a:endParaRPr lang="en-CH"/>
        </a:p>
      </dgm:t>
    </dgm:pt>
    <dgm:pt modelId="{E7D589E7-9C25-45CB-9959-FE61C0328467}" type="sibTrans" cxnId="{581F047F-521B-41E1-9CA3-65A088FD1284}">
      <dgm:prSet/>
      <dgm:spPr/>
      <dgm:t>
        <a:bodyPr/>
        <a:lstStyle/>
        <a:p>
          <a:endParaRPr lang="en-CH"/>
        </a:p>
      </dgm:t>
    </dgm:pt>
    <dgm:pt modelId="{2F04B8DE-6E8E-411F-92A8-0F83F53011B5}">
      <dgm:prSet phldrT="[Text]"/>
      <dgm:spPr/>
      <dgm:t>
        <a:bodyPr/>
        <a:lstStyle/>
        <a:p>
          <a:r>
            <a:rPr lang="en-GB" b="0" dirty="0"/>
            <a:t>Demographic questionnaire</a:t>
          </a:r>
          <a:endParaRPr lang="en-CH" dirty="0"/>
        </a:p>
      </dgm:t>
    </dgm:pt>
    <dgm:pt modelId="{2D4F8D67-C6A7-485D-A050-3746F05F3DA9}" type="parTrans" cxnId="{20C53509-E4A0-4701-9311-BDFE6FA6D402}">
      <dgm:prSet/>
      <dgm:spPr/>
      <dgm:t>
        <a:bodyPr/>
        <a:lstStyle/>
        <a:p>
          <a:endParaRPr lang="en-CH"/>
        </a:p>
      </dgm:t>
    </dgm:pt>
    <dgm:pt modelId="{B3E2C708-95A0-483C-A73C-FBDA918D8C59}" type="sibTrans" cxnId="{20C53509-E4A0-4701-9311-BDFE6FA6D402}">
      <dgm:prSet/>
      <dgm:spPr/>
      <dgm:t>
        <a:bodyPr/>
        <a:lstStyle/>
        <a:p>
          <a:endParaRPr lang="en-CH"/>
        </a:p>
      </dgm:t>
    </dgm:pt>
    <dgm:pt modelId="{C1BED3A4-93F6-43A8-BF14-DE7D8341B148}">
      <dgm:prSet phldrT="[Text]"/>
      <dgm:spPr/>
      <dgm:t>
        <a:bodyPr/>
        <a:lstStyle/>
        <a:p>
          <a:r>
            <a:rPr lang="en-GB" b="0"/>
            <a:t>Samn Perelli scale (Fatigue level)</a:t>
          </a:r>
          <a:endParaRPr lang="en-CH" dirty="0"/>
        </a:p>
      </dgm:t>
    </dgm:pt>
    <dgm:pt modelId="{5021FDDA-A07B-482B-A89A-525707A61919}" type="parTrans" cxnId="{473EBDF4-7171-4BB2-BD40-624EFE0850A8}">
      <dgm:prSet/>
      <dgm:spPr/>
      <dgm:t>
        <a:bodyPr/>
        <a:lstStyle/>
        <a:p>
          <a:endParaRPr lang="en-CH"/>
        </a:p>
      </dgm:t>
    </dgm:pt>
    <dgm:pt modelId="{2D383861-79AB-490C-BF7A-B3E364B7D41C}" type="sibTrans" cxnId="{473EBDF4-7171-4BB2-BD40-624EFE0850A8}">
      <dgm:prSet/>
      <dgm:spPr/>
      <dgm:t>
        <a:bodyPr/>
        <a:lstStyle/>
        <a:p>
          <a:endParaRPr lang="en-CH"/>
        </a:p>
      </dgm:t>
    </dgm:pt>
    <dgm:pt modelId="{87857447-79DD-41C5-AD66-8AF85823696E}">
      <dgm:prSet phldrT="[Text]"/>
      <dgm:spPr/>
      <dgm:t>
        <a:bodyPr/>
        <a:lstStyle/>
        <a:p>
          <a:r>
            <a:rPr lang="en-GB" b="0" dirty="0"/>
            <a:t>Epworth questionnaire (Individual level of daytime sleepiness)</a:t>
          </a:r>
          <a:endParaRPr lang="en-CH" dirty="0"/>
        </a:p>
      </dgm:t>
    </dgm:pt>
    <dgm:pt modelId="{F733710B-6671-42A9-B0FB-1EBC8231DA2E}" type="parTrans" cxnId="{D9519A0A-5517-438A-9B05-8455076228AC}">
      <dgm:prSet/>
      <dgm:spPr/>
      <dgm:t>
        <a:bodyPr/>
        <a:lstStyle/>
        <a:p>
          <a:endParaRPr lang="en-CH"/>
        </a:p>
      </dgm:t>
    </dgm:pt>
    <dgm:pt modelId="{6A75C65C-4719-4262-BDA0-47865C71E717}" type="sibTrans" cxnId="{D9519A0A-5517-438A-9B05-8455076228AC}">
      <dgm:prSet/>
      <dgm:spPr/>
      <dgm:t>
        <a:bodyPr/>
        <a:lstStyle/>
        <a:p>
          <a:endParaRPr lang="en-CH"/>
        </a:p>
      </dgm:t>
    </dgm:pt>
    <dgm:pt modelId="{69330D7A-0AE9-4E1D-A0D8-8C6FD04C9063}" type="pres">
      <dgm:prSet presAssocID="{30C10C55-D433-472F-951D-FB03F490C785}" presName="Name0" presStyleCnt="0">
        <dgm:presLayoutVars>
          <dgm:chMax val="7"/>
          <dgm:dir/>
          <dgm:animLvl val="lvl"/>
          <dgm:resizeHandles val="exact"/>
        </dgm:presLayoutVars>
      </dgm:prSet>
      <dgm:spPr/>
    </dgm:pt>
    <dgm:pt modelId="{234FE44E-BEA9-4258-B608-A5F946691D5C}" type="pres">
      <dgm:prSet presAssocID="{8E01DED4-5C7D-4FF0-AA28-9BA1E3B724FE}" presName="circle1" presStyleLbl="node1" presStyleIdx="0" presStyleCnt="5"/>
      <dgm:spPr/>
    </dgm:pt>
    <dgm:pt modelId="{0E83F119-F2CE-4F08-982F-76242A852922}" type="pres">
      <dgm:prSet presAssocID="{8E01DED4-5C7D-4FF0-AA28-9BA1E3B724FE}" presName="space" presStyleCnt="0"/>
      <dgm:spPr/>
    </dgm:pt>
    <dgm:pt modelId="{27EF74CF-2F37-4A53-91C6-648BC97C447F}" type="pres">
      <dgm:prSet presAssocID="{8E01DED4-5C7D-4FF0-AA28-9BA1E3B724FE}" presName="rect1" presStyleLbl="alignAcc1" presStyleIdx="0" presStyleCnt="5"/>
      <dgm:spPr/>
    </dgm:pt>
    <dgm:pt modelId="{1865751A-78A2-47EA-AB63-87F03F4A9D97}" type="pres">
      <dgm:prSet presAssocID="{E5947474-A879-499A-A58D-4715C8FFF7BE}" presName="vertSpace2" presStyleLbl="node1" presStyleIdx="0" presStyleCnt="5"/>
      <dgm:spPr/>
    </dgm:pt>
    <dgm:pt modelId="{51DC3F80-C773-46D3-AD49-264F58916069}" type="pres">
      <dgm:prSet presAssocID="{E5947474-A879-499A-A58D-4715C8FFF7BE}" presName="circle2" presStyleLbl="node1" presStyleIdx="1" presStyleCnt="5"/>
      <dgm:spPr/>
    </dgm:pt>
    <dgm:pt modelId="{012B6BEE-9B42-468E-9B84-83A690E51C50}" type="pres">
      <dgm:prSet presAssocID="{E5947474-A879-499A-A58D-4715C8FFF7BE}" presName="rect2" presStyleLbl="alignAcc1" presStyleIdx="1" presStyleCnt="5"/>
      <dgm:spPr/>
    </dgm:pt>
    <dgm:pt modelId="{2C6684BE-00AD-4814-8654-2C9A37FC8B0E}" type="pres">
      <dgm:prSet presAssocID="{2F04B8DE-6E8E-411F-92A8-0F83F53011B5}" presName="vertSpace3" presStyleLbl="node1" presStyleIdx="1" presStyleCnt="5"/>
      <dgm:spPr/>
    </dgm:pt>
    <dgm:pt modelId="{40317961-9958-486E-A7A2-ED51D8F39391}" type="pres">
      <dgm:prSet presAssocID="{2F04B8DE-6E8E-411F-92A8-0F83F53011B5}" presName="circle3" presStyleLbl="node1" presStyleIdx="2" presStyleCnt="5"/>
      <dgm:spPr/>
    </dgm:pt>
    <dgm:pt modelId="{314F20DD-4273-4879-A3C6-8A8492737850}" type="pres">
      <dgm:prSet presAssocID="{2F04B8DE-6E8E-411F-92A8-0F83F53011B5}" presName="rect3" presStyleLbl="alignAcc1" presStyleIdx="2" presStyleCnt="5"/>
      <dgm:spPr/>
    </dgm:pt>
    <dgm:pt modelId="{7A92519D-7A7C-4617-ABF2-CA76D32E766D}" type="pres">
      <dgm:prSet presAssocID="{C1BED3A4-93F6-43A8-BF14-DE7D8341B148}" presName="vertSpace4" presStyleLbl="node1" presStyleIdx="2" presStyleCnt="5"/>
      <dgm:spPr/>
    </dgm:pt>
    <dgm:pt modelId="{C6738EC9-682E-4390-9B55-593408B0BF66}" type="pres">
      <dgm:prSet presAssocID="{C1BED3A4-93F6-43A8-BF14-DE7D8341B148}" presName="circle4" presStyleLbl="node1" presStyleIdx="3" presStyleCnt="5"/>
      <dgm:spPr/>
    </dgm:pt>
    <dgm:pt modelId="{DA295830-B877-45AF-9851-C946F1F9ED17}" type="pres">
      <dgm:prSet presAssocID="{C1BED3A4-93F6-43A8-BF14-DE7D8341B148}" presName="rect4" presStyleLbl="alignAcc1" presStyleIdx="3" presStyleCnt="5"/>
      <dgm:spPr/>
    </dgm:pt>
    <dgm:pt modelId="{AD8A5844-081D-467E-A888-303CF4274E2D}" type="pres">
      <dgm:prSet presAssocID="{87857447-79DD-41C5-AD66-8AF85823696E}" presName="vertSpace5" presStyleLbl="node1" presStyleIdx="3" presStyleCnt="5"/>
      <dgm:spPr/>
    </dgm:pt>
    <dgm:pt modelId="{1CBB087C-E9C3-4F6C-B9A7-1A4F8740C069}" type="pres">
      <dgm:prSet presAssocID="{87857447-79DD-41C5-AD66-8AF85823696E}" presName="circle5" presStyleLbl="node1" presStyleIdx="4" presStyleCnt="5"/>
      <dgm:spPr/>
    </dgm:pt>
    <dgm:pt modelId="{14547156-2782-4937-B70B-356A8263CE62}" type="pres">
      <dgm:prSet presAssocID="{87857447-79DD-41C5-AD66-8AF85823696E}" presName="rect5" presStyleLbl="alignAcc1" presStyleIdx="4" presStyleCnt="5"/>
      <dgm:spPr/>
    </dgm:pt>
    <dgm:pt modelId="{F2755269-B386-4404-B96C-11DDC3D9B18F}" type="pres">
      <dgm:prSet presAssocID="{8E01DED4-5C7D-4FF0-AA28-9BA1E3B724FE}" presName="rect1ParTxNoCh" presStyleLbl="alignAcc1" presStyleIdx="4" presStyleCnt="5">
        <dgm:presLayoutVars>
          <dgm:chMax val="1"/>
          <dgm:bulletEnabled val="1"/>
        </dgm:presLayoutVars>
      </dgm:prSet>
      <dgm:spPr/>
    </dgm:pt>
    <dgm:pt modelId="{6E0332FB-F804-4E23-A12F-4C7733978A72}" type="pres">
      <dgm:prSet presAssocID="{E5947474-A879-499A-A58D-4715C8FFF7BE}" presName="rect2ParTxNoCh" presStyleLbl="alignAcc1" presStyleIdx="4" presStyleCnt="5">
        <dgm:presLayoutVars>
          <dgm:chMax val="1"/>
          <dgm:bulletEnabled val="1"/>
        </dgm:presLayoutVars>
      </dgm:prSet>
      <dgm:spPr/>
    </dgm:pt>
    <dgm:pt modelId="{DA7E0BBB-4E63-4FC7-8D20-FCDF10717FE0}" type="pres">
      <dgm:prSet presAssocID="{2F04B8DE-6E8E-411F-92A8-0F83F53011B5}" presName="rect3ParTxNoCh" presStyleLbl="alignAcc1" presStyleIdx="4" presStyleCnt="5">
        <dgm:presLayoutVars>
          <dgm:chMax val="1"/>
          <dgm:bulletEnabled val="1"/>
        </dgm:presLayoutVars>
      </dgm:prSet>
      <dgm:spPr/>
    </dgm:pt>
    <dgm:pt modelId="{A7A58996-92DF-461E-94C0-59862A4E2147}" type="pres">
      <dgm:prSet presAssocID="{C1BED3A4-93F6-43A8-BF14-DE7D8341B148}" presName="rect4ParTxNoCh" presStyleLbl="alignAcc1" presStyleIdx="4" presStyleCnt="5">
        <dgm:presLayoutVars>
          <dgm:chMax val="1"/>
          <dgm:bulletEnabled val="1"/>
        </dgm:presLayoutVars>
      </dgm:prSet>
      <dgm:spPr/>
    </dgm:pt>
    <dgm:pt modelId="{D79DDB30-63F7-4C83-87A9-8D8E9E9EBFEE}" type="pres">
      <dgm:prSet presAssocID="{87857447-79DD-41C5-AD66-8AF85823696E}" presName="rect5ParTxNoCh" presStyleLbl="alignAcc1" presStyleIdx="4" presStyleCnt="5">
        <dgm:presLayoutVars>
          <dgm:chMax val="1"/>
          <dgm:bulletEnabled val="1"/>
        </dgm:presLayoutVars>
      </dgm:prSet>
      <dgm:spPr/>
    </dgm:pt>
  </dgm:ptLst>
  <dgm:cxnLst>
    <dgm:cxn modelId="{20C53509-E4A0-4701-9311-BDFE6FA6D402}" srcId="{30C10C55-D433-472F-951D-FB03F490C785}" destId="{2F04B8DE-6E8E-411F-92A8-0F83F53011B5}" srcOrd="2" destOrd="0" parTransId="{2D4F8D67-C6A7-485D-A050-3746F05F3DA9}" sibTransId="{B3E2C708-95A0-483C-A73C-FBDA918D8C59}"/>
    <dgm:cxn modelId="{D9519A0A-5517-438A-9B05-8455076228AC}" srcId="{30C10C55-D433-472F-951D-FB03F490C785}" destId="{87857447-79DD-41C5-AD66-8AF85823696E}" srcOrd="4" destOrd="0" parTransId="{F733710B-6671-42A9-B0FB-1EBC8231DA2E}" sibTransId="{6A75C65C-4719-4262-BDA0-47865C71E717}"/>
    <dgm:cxn modelId="{6B17750E-6BD9-4725-A3F5-827B76BCFF9A}" type="presOf" srcId="{8E01DED4-5C7D-4FF0-AA28-9BA1E3B724FE}" destId="{27EF74CF-2F37-4A53-91C6-648BC97C447F}" srcOrd="0" destOrd="0" presId="urn:microsoft.com/office/officeart/2005/8/layout/target3"/>
    <dgm:cxn modelId="{E29CE10E-1AB8-47B6-B9DD-35DC272F9141}" type="presOf" srcId="{C1BED3A4-93F6-43A8-BF14-DE7D8341B148}" destId="{A7A58996-92DF-461E-94C0-59862A4E2147}" srcOrd="1" destOrd="0" presId="urn:microsoft.com/office/officeart/2005/8/layout/target3"/>
    <dgm:cxn modelId="{6AE99C15-4A49-426A-9B8D-868B7D18A9DE}" type="presOf" srcId="{87857447-79DD-41C5-AD66-8AF85823696E}" destId="{14547156-2782-4937-B70B-356A8263CE62}" srcOrd="0" destOrd="0" presId="urn:microsoft.com/office/officeart/2005/8/layout/target3"/>
    <dgm:cxn modelId="{078FF13A-E05D-4C3F-A5CA-D448A99E11BB}" type="presOf" srcId="{87857447-79DD-41C5-AD66-8AF85823696E}" destId="{D79DDB30-63F7-4C83-87A9-8D8E9E9EBFEE}" srcOrd="1" destOrd="0" presId="urn:microsoft.com/office/officeart/2005/8/layout/target3"/>
    <dgm:cxn modelId="{79CBD35C-74CC-4376-ABAD-83AAE7591799}" type="presOf" srcId="{E5947474-A879-499A-A58D-4715C8FFF7BE}" destId="{6E0332FB-F804-4E23-A12F-4C7733978A72}" srcOrd="1" destOrd="0" presId="urn:microsoft.com/office/officeart/2005/8/layout/target3"/>
    <dgm:cxn modelId="{2AA1155D-FE44-4B7B-928E-763975D94786}" type="presOf" srcId="{2F04B8DE-6E8E-411F-92A8-0F83F53011B5}" destId="{314F20DD-4273-4879-A3C6-8A8492737850}" srcOrd="0" destOrd="0" presId="urn:microsoft.com/office/officeart/2005/8/layout/target3"/>
    <dgm:cxn modelId="{85C3B648-29E9-40A3-9851-A7D8B9133977}" type="presOf" srcId="{8E01DED4-5C7D-4FF0-AA28-9BA1E3B724FE}" destId="{F2755269-B386-4404-B96C-11DDC3D9B18F}" srcOrd="1" destOrd="0" presId="urn:microsoft.com/office/officeart/2005/8/layout/target3"/>
    <dgm:cxn modelId="{152BCB76-168C-4227-B771-596421290196}" type="presOf" srcId="{E5947474-A879-499A-A58D-4715C8FFF7BE}" destId="{012B6BEE-9B42-468E-9B84-83A690E51C50}" srcOrd="0" destOrd="0" presId="urn:microsoft.com/office/officeart/2005/8/layout/target3"/>
    <dgm:cxn modelId="{581F047F-521B-41E1-9CA3-65A088FD1284}" srcId="{30C10C55-D433-472F-951D-FB03F490C785}" destId="{E5947474-A879-499A-A58D-4715C8FFF7BE}" srcOrd="1" destOrd="0" parTransId="{0DB25994-86DA-4014-8E43-E42C0F6C8D36}" sibTransId="{E7D589E7-9C25-45CB-9959-FE61C0328467}"/>
    <dgm:cxn modelId="{A65E728A-206F-4252-96E1-B165DEF74E20}" srcId="{30C10C55-D433-472F-951D-FB03F490C785}" destId="{8E01DED4-5C7D-4FF0-AA28-9BA1E3B724FE}" srcOrd="0" destOrd="0" parTransId="{86577A68-C867-4F43-89F7-6D1513E17D3E}" sibTransId="{317C783B-319E-41B7-B18F-8EBEB4E15C8B}"/>
    <dgm:cxn modelId="{8AED2CBD-F955-49EE-9F6D-D755C10A7D66}" type="presOf" srcId="{2F04B8DE-6E8E-411F-92A8-0F83F53011B5}" destId="{DA7E0BBB-4E63-4FC7-8D20-FCDF10717FE0}" srcOrd="1" destOrd="0" presId="urn:microsoft.com/office/officeart/2005/8/layout/target3"/>
    <dgm:cxn modelId="{B2A3A8BF-800F-4A31-B8B9-2A43609B7860}" type="presOf" srcId="{C1BED3A4-93F6-43A8-BF14-DE7D8341B148}" destId="{DA295830-B877-45AF-9851-C946F1F9ED17}" srcOrd="0" destOrd="0" presId="urn:microsoft.com/office/officeart/2005/8/layout/target3"/>
    <dgm:cxn modelId="{7E11E6CD-7DE1-4DD5-BCD5-C49F422EAA4E}" type="presOf" srcId="{30C10C55-D433-472F-951D-FB03F490C785}" destId="{69330D7A-0AE9-4E1D-A0D8-8C6FD04C9063}" srcOrd="0" destOrd="0" presId="urn:microsoft.com/office/officeart/2005/8/layout/target3"/>
    <dgm:cxn modelId="{473EBDF4-7171-4BB2-BD40-624EFE0850A8}" srcId="{30C10C55-D433-472F-951D-FB03F490C785}" destId="{C1BED3A4-93F6-43A8-BF14-DE7D8341B148}" srcOrd="3" destOrd="0" parTransId="{5021FDDA-A07B-482B-A89A-525707A61919}" sibTransId="{2D383861-79AB-490C-BF7A-B3E364B7D41C}"/>
    <dgm:cxn modelId="{EA1030C3-3EF9-4356-853C-B5AC5CADA595}" type="presParOf" srcId="{69330D7A-0AE9-4E1D-A0D8-8C6FD04C9063}" destId="{234FE44E-BEA9-4258-B608-A5F946691D5C}" srcOrd="0" destOrd="0" presId="urn:microsoft.com/office/officeart/2005/8/layout/target3"/>
    <dgm:cxn modelId="{3BD6C4F2-5449-4800-A68E-96198E864E67}" type="presParOf" srcId="{69330D7A-0AE9-4E1D-A0D8-8C6FD04C9063}" destId="{0E83F119-F2CE-4F08-982F-76242A852922}" srcOrd="1" destOrd="0" presId="urn:microsoft.com/office/officeart/2005/8/layout/target3"/>
    <dgm:cxn modelId="{87662E75-C637-431B-AF1A-5C2C233A1A34}" type="presParOf" srcId="{69330D7A-0AE9-4E1D-A0D8-8C6FD04C9063}" destId="{27EF74CF-2F37-4A53-91C6-648BC97C447F}" srcOrd="2" destOrd="0" presId="urn:microsoft.com/office/officeart/2005/8/layout/target3"/>
    <dgm:cxn modelId="{CE5B1DAF-72F0-481D-B4ED-B2CB6E4A616B}" type="presParOf" srcId="{69330D7A-0AE9-4E1D-A0D8-8C6FD04C9063}" destId="{1865751A-78A2-47EA-AB63-87F03F4A9D97}" srcOrd="3" destOrd="0" presId="urn:microsoft.com/office/officeart/2005/8/layout/target3"/>
    <dgm:cxn modelId="{59872915-319E-4B17-A3FD-4D3EE68F9BB8}" type="presParOf" srcId="{69330D7A-0AE9-4E1D-A0D8-8C6FD04C9063}" destId="{51DC3F80-C773-46D3-AD49-264F58916069}" srcOrd="4" destOrd="0" presId="urn:microsoft.com/office/officeart/2005/8/layout/target3"/>
    <dgm:cxn modelId="{9F750D75-C09E-4C0F-A4A5-F5391D85CC39}" type="presParOf" srcId="{69330D7A-0AE9-4E1D-A0D8-8C6FD04C9063}" destId="{012B6BEE-9B42-468E-9B84-83A690E51C50}" srcOrd="5" destOrd="0" presId="urn:microsoft.com/office/officeart/2005/8/layout/target3"/>
    <dgm:cxn modelId="{6544F2BD-A2F6-4B8A-AB0C-41399EF41A9A}" type="presParOf" srcId="{69330D7A-0AE9-4E1D-A0D8-8C6FD04C9063}" destId="{2C6684BE-00AD-4814-8654-2C9A37FC8B0E}" srcOrd="6" destOrd="0" presId="urn:microsoft.com/office/officeart/2005/8/layout/target3"/>
    <dgm:cxn modelId="{0F41EBA3-7831-41F6-8548-F14E9D2AFFFD}" type="presParOf" srcId="{69330D7A-0AE9-4E1D-A0D8-8C6FD04C9063}" destId="{40317961-9958-486E-A7A2-ED51D8F39391}" srcOrd="7" destOrd="0" presId="urn:microsoft.com/office/officeart/2005/8/layout/target3"/>
    <dgm:cxn modelId="{1EC20771-282F-4BD9-87A2-C930DDB08265}" type="presParOf" srcId="{69330D7A-0AE9-4E1D-A0D8-8C6FD04C9063}" destId="{314F20DD-4273-4879-A3C6-8A8492737850}" srcOrd="8" destOrd="0" presId="urn:microsoft.com/office/officeart/2005/8/layout/target3"/>
    <dgm:cxn modelId="{FD7E5424-C5C9-4A9B-8DAC-45561147E5F8}" type="presParOf" srcId="{69330D7A-0AE9-4E1D-A0D8-8C6FD04C9063}" destId="{7A92519D-7A7C-4617-ABF2-CA76D32E766D}" srcOrd="9" destOrd="0" presId="urn:microsoft.com/office/officeart/2005/8/layout/target3"/>
    <dgm:cxn modelId="{DAD4D7AD-6211-4ADA-9251-92E32B0558F5}" type="presParOf" srcId="{69330D7A-0AE9-4E1D-A0D8-8C6FD04C9063}" destId="{C6738EC9-682E-4390-9B55-593408B0BF66}" srcOrd="10" destOrd="0" presId="urn:microsoft.com/office/officeart/2005/8/layout/target3"/>
    <dgm:cxn modelId="{7397CE97-E7A8-4443-9B49-F34C406E1A07}" type="presParOf" srcId="{69330D7A-0AE9-4E1D-A0D8-8C6FD04C9063}" destId="{DA295830-B877-45AF-9851-C946F1F9ED17}" srcOrd="11" destOrd="0" presId="urn:microsoft.com/office/officeart/2005/8/layout/target3"/>
    <dgm:cxn modelId="{7238B289-6542-4BD7-A3C5-DD825EB68AA1}" type="presParOf" srcId="{69330D7A-0AE9-4E1D-A0D8-8C6FD04C9063}" destId="{AD8A5844-081D-467E-A888-303CF4274E2D}" srcOrd="12" destOrd="0" presId="urn:microsoft.com/office/officeart/2005/8/layout/target3"/>
    <dgm:cxn modelId="{372B4007-CDB5-44C6-B74E-AD0C383F5D84}" type="presParOf" srcId="{69330D7A-0AE9-4E1D-A0D8-8C6FD04C9063}" destId="{1CBB087C-E9C3-4F6C-B9A7-1A4F8740C069}" srcOrd="13" destOrd="0" presId="urn:microsoft.com/office/officeart/2005/8/layout/target3"/>
    <dgm:cxn modelId="{4695348C-BBFC-4762-AEF5-1F084DEEF920}" type="presParOf" srcId="{69330D7A-0AE9-4E1D-A0D8-8C6FD04C9063}" destId="{14547156-2782-4937-B70B-356A8263CE62}" srcOrd="14" destOrd="0" presId="urn:microsoft.com/office/officeart/2005/8/layout/target3"/>
    <dgm:cxn modelId="{A388FCB4-3167-484D-9110-DC649AF54524}" type="presParOf" srcId="{69330D7A-0AE9-4E1D-A0D8-8C6FD04C9063}" destId="{F2755269-B386-4404-B96C-11DDC3D9B18F}" srcOrd="15" destOrd="0" presId="urn:microsoft.com/office/officeart/2005/8/layout/target3"/>
    <dgm:cxn modelId="{03051449-879F-43A4-B49D-DB891CECF4DD}" type="presParOf" srcId="{69330D7A-0AE9-4E1D-A0D8-8C6FD04C9063}" destId="{6E0332FB-F804-4E23-A12F-4C7733978A72}" srcOrd="16" destOrd="0" presId="urn:microsoft.com/office/officeart/2005/8/layout/target3"/>
    <dgm:cxn modelId="{D352932C-2AC5-40EA-B0A6-9C374264D462}" type="presParOf" srcId="{69330D7A-0AE9-4E1D-A0D8-8C6FD04C9063}" destId="{DA7E0BBB-4E63-4FC7-8D20-FCDF10717FE0}" srcOrd="17" destOrd="0" presId="urn:microsoft.com/office/officeart/2005/8/layout/target3"/>
    <dgm:cxn modelId="{7013F277-DD61-4C1C-8AD5-A47E5FB2E61B}" type="presParOf" srcId="{69330D7A-0AE9-4E1D-A0D8-8C6FD04C9063}" destId="{A7A58996-92DF-461E-94C0-59862A4E2147}" srcOrd="18" destOrd="0" presId="urn:microsoft.com/office/officeart/2005/8/layout/target3"/>
    <dgm:cxn modelId="{5243C573-AC19-4F75-B812-34B50A03FE56}" type="presParOf" srcId="{69330D7A-0AE9-4E1D-A0D8-8C6FD04C9063}" destId="{D79DDB30-63F7-4C83-87A9-8D8E9E9EBFEE}"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D0E6A-4C25-46D4-95DD-4F794270CBF1}" type="doc">
      <dgm:prSet loTypeId="urn:microsoft.com/office/officeart/2005/8/layout/target3" loCatId="list" qsTypeId="urn:microsoft.com/office/officeart/2005/8/quickstyle/simple3" qsCatId="simple" csTypeId="urn:microsoft.com/office/officeart/2005/8/colors/accent1_2" csCatId="accent1" phldr="1"/>
      <dgm:spPr/>
      <dgm:t>
        <a:bodyPr/>
        <a:lstStyle/>
        <a:p>
          <a:endParaRPr lang="en-CH"/>
        </a:p>
      </dgm:t>
    </dgm:pt>
    <dgm:pt modelId="{4E60154A-925D-4B0A-A1DD-643AD79A9753}">
      <dgm:prSet phldrT="[Text]"/>
      <dgm:spPr/>
      <dgm:t>
        <a:bodyPr/>
        <a:lstStyle/>
        <a:p>
          <a:r>
            <a:rPr lang="en-GB" dirty="0"/>
            <a:t>Literature review</a:t>
          </a:r>
          <a:endParaRPr lang="en-CH" dirty="0"/>
        </a:p>
      </dgm:t>
    </dgm:pt>
    <dgm:pt modelId="{06A395CF-4BEE-4414-801F-702CBA644159}" type="parTrans" cxnId="{D0645306-26B3-4916-8F13-AE99FF90C9E5}">
      <dgm:prSet/>
      <dgm:spPr/>
      <dgm:t>
        <a:bodyPr/>
        <a:lstStyle/>
        <a:p>
          <a:endParaRPr lang="en-CH"/>
        </a:p>
      </dgm:t>
    </dgm:pt>
    <dgm:pt modelId="{24FEDDFA-D3A5-4CF6-82C3-7D8FCAFC43AD}" type="sibTrans" cxnId="{D0645306-26B3-4916-8F13-AE99FF90C9E5}">
      <dgm:prSet/>
      <dgm:spPr/>
      <dgm:t>
        <a:bodyPr/>
        <a:lstStyle/>
        <a:p>
          <a:endParaRPr lang="en-CH"/>
        </a:p>
      </dgm:t>
    </dgm:pt>
    <dgm:pt modelId="{51FCFCBF-1CC4-4E57-9124-53970F09463B}">
      <dgm:prSet phldrT="[Text]"/>
      <dgm:spPr/>
      <dgm:t>
        <a:bodyPr/>
        <a:lstStyle/>
        <a:p>
          <a:r>
            <a:rPr lang="en-GB" b="0"/>
            <a:t>Questionnaire on ATCOs’ working conditions and well-being</a:t>
          </a:r>
          <a:endParaRPr lang="en-CH" dirty="0"/>
        </a:p>
      </dgm:t>
    </dgm:pt>
    <dgm:pt modelId="{D02C177E-090D-44E9-9883-3BFBF4386E3F}" type="parTrans" cxnId="{970AF389-BB88-434F-9583-5C38B62B3427}">
      <dgm:prSet/>
      <dgm:spPr/>
      <dgm:t>
        <a:bodyPr/>
        <a:lstStyle/>
        <a:p>
          <a:endParaRPr lang="en-CH"/>
        </a:p>
      </dgm:t>
    </dgm:pt>
    <dgm:pt modelId="{5FEC768D-AD7D-49AE-A354-97CCD1156823}" type="sibTrans" cxnId="{970AF389-BB88-434F-9583-5C38B62B3427}">
      <dgm:prSet/>
      <dgm:spPr/>
      <dgm:t>
        <a:bodyPr/>
        <a:lstStyle/>
        <a:p>
          <a:endParaRPr lang="en-CH"/>
        </a:p>
      </dgm:t>
    </dgm:pt>
    <dgm:pt modelId="{1A2CBDFB-3019-4AFD-A614-5B27E1855AA8}">
      <dgm:prSet phldrT="[Text]"/>
      <dgm:spPr/>
      <dgm:t>
        <a:bodyPr/>
        <a:lstStyle/>
        <a:p>
          <a:r>
            <a:rPr lang="en-GB" b="0"/>
            <a:t>Sleep and fatigue data collection</a:t>
          </a:r>
          <a:endParaRPr lang="en-CH" dirty="0"/>
        </a:p>
      </dgm:t>
    </dgm:pt>
    <dgm:pt modelId="{BF292048-9275-48FF-A822-B4EE257AE074}" type="parTrans" cxnId="{5DFB7C98-B1FC-4DCE-8AE6-8390A0115F99}">
      <dgm:prSet/>
      <dgm:spPr/>
      <dgm:t>
        <a:bodyPr/>
        <a:lstStyle/>
        <a:p>
          <a:endParaRPr lang="en-CH"/>
        </a:p>
      </dgm:t>
    </dgm:pt>
    <dgm:pt modelId="{B00EA1B5-81D8-4B14-8AE9-2FAD9B657836}" type="sibTrans" cxnId="{5DFB7C98-B1FC-4DCE-8AE6-8390A0115F99}">
      <dgm:prSet/>
      <dgm:spPr/>
      <dgm:t>
        <a:bodyPr/>
        <a:lstStyle/>
        <a:p>
          <a:endParaRPr lang="en-CH"/>
        </a:p>
      </dgm:t>
    </dgm:pt>
    <dgm:pt modelId="{DEC1F383-4FB5-482A-9994-F637C2A8EBD6}">
      <dgm:prSet phldrT="[Text]"/>
      <dgm:spPr/>
      <dgm:t>
        <a:bodyPr/>
        <a:lstStyle/>
        <a:p>
          <a:r>
            <a:rPr lang="en-GB" b="0"/>
            <a:t>Actigraphy (Objective sleep measures)</a:t>
          </a:r>
          <a:endParaRPr lang="en-CH" dirty="0"/>
        </a:p>
      </dgm:t>
    </dgm:pt>
    <dgm:pt modelId="{A8136782-356F-4890-AF3E-DD0241FCFE19}" type="parTrans" cxnId="{7F38F18E-65E4-4116-888E-FD691E229296}">
      <dgm:prSet/>
      <dgm:spPr/>
      <dgm:t>
        <a:bodyPr/>
        <a:lstStyle/>
        <a:p>
          <a:endParaRPr lang="en-CH"/>
        </a:p>
      </dgm:t>
    </dgm:pt>
    <dgm:pt modelId="{2364BFD5-FCF8-4B3B-99F0-1D64EA0E2508}" type="sibTrans" cxnId="{7F38F18E-65E4-4116-888E-FD691E229296}">
      <dgm:prSet/>
      <dgm:spPr/>
      <dgm:t>
        <a:bodyPr/>
        <a:lstStyle/>
        <a:p>
          <a:endParaRPr lang="en-CH"/>
        </a:p>
      </dgm:t>
    </dgm:pt>
    <dgm:pt modelId="{1098B78E-5F2A-4A33-9A26-58FDDC522D65}">
      <dgm:prSet phldrT="[Text]"/>
      <dgm:spPr/>
      <dgm:t>
        <a:bodyPr/>
        <a:lstStyle/>
        <a:p>
          <a:r>
            <a:rPr lang="en-GB" b="0"/>
            <a:t>Individual observations and interviews (Fatigue, stress, coping strategies)</a:t>
          </a:r>
          <a:endParaRPr lang="en-CH" dirty="0"/>
        </a:p>
      </dgm:t>
    </dgm:pt>
    <dgm:pt modelId="{4320FF9F-F93E-4FA2-8669-9F063E294AD1}" type="sibTrans" cxnId="{BCF8DBA3-556B-47A4-8348-EC5CB6B24C8E}">
      <dgm:prSet/>
      <dgm:spPr/>
      <dgm:t>
        <a:bodyPr/>
        <a:lstStyle/>
        <a:p>
          <a:endParaRPr lang="en-CH"/>
        </a:p>
      </dgm:t>
    </dgm:pt>
    <dgm:pt modelId="{75E82481-7277-471D-AA91-B183C1647B3C}" type="parTrans" cxnId="{BCF8DBA3-556B-47A4-8348-EC5CB6B24C8E}">
      <dgm:prSet/>
      <dgm:spPr/>
      <dgm:t>
        <a:bodyPr/>
        <a:lstStyle/>
        <a:p>
          <a:endParaRPr lang="en-CH"/>
        </a:p>
      </dgm:t>
    </dgm:pt>
    <dgm:pt modelId="{ECCA0CFF-72D1-4EBC-8064-2EBACC47BBCB}" type="pres">
      <dgm:prSet presAssocID="{D44D0E6A-4C25-46D4-95DD-4F794270CBF1}" presName="Name0" presStyleCnt="0">
        <dgm:presLayoutVars>
          <dgm:chMax val="7"/>
          <dgm:dir/>
          <dgm:animLvl val="lvl"/>
          <dgm:resizeHandles val="exact"/>
        </dgm:presLayoutVars>
      </dgm:prSet>
      <dgm:spPr/>
    </dgm:pt>
    <dgm:pt modelId="{B5D813B3-5DB6-4F69-8B04-B3C876FD1C6D}" type="pres">
      <dgm:prSet presAssocID="{4E60154A-925D-4B0A-A1DD-643AD79A9753}" presName="circle1" presStyleLbl="node1" presStyleIdx="0" presStyleCnt="5"/>
      <dgm:spPr/>
    </dgm:pt>
    <dgm:pt modelId="{3FDAD292-A893-4261-9886-62EA820235E4}" type="pres">
      <dgm:prSet presAssocID="{4E60154A-925D-4B0A-A1DD-643AD79A9753}" presName="space" presStyleCnt="0"/>
      <dgm:spPr/>
    </dgm:pt>
    <dgm:pt modelId="{C6688A40-5CB2-413D-BD88-BFFC36F98159}" type="pres">
      <dgm:prSet presAssocID="{4E60154A-925D-4B0A-A1DD-643AD79A9753}" presName="rect1" presStyleLbl="alignAcc1" presStyleIdx="0" presStyleCnt="5" custLinFactNeighborX="0"/>
      <dgm:spPr/>
    </dgm:pt>
    <dgm:pt modelId="{1E6D2D67-BCC8-430D-ADCD-C6674985EDA0}" type="pres">
      <dgm:prSet presAssocID="{51FCFCBF-1CC4-4E57-9124-53970F09463B}" presName="vertSpace2" presStyleLbl="node1" presStyleIdx="0" presStyleCnt="5"/>
      <dgm:spPr/>
    </dgm:pt>
    <dgm:pt modelId="{8842A41D-1756-4E7B-A442-BB45DBFD6A1F}" type="pres">
      <dgm:prSet presAssocID="{51FCFCBF-1CC4-4E57-9124-53970F09463B}" presName="circle2" presStyleLbl="node1" presStyleIdx="1" presStyleCnt="5"/>
      <dgm:spPr/>
    </dgm:pt>
    <dgm:pt modelId="{305A84C3-FB6F-400F-ACCD-2D815784A8B2}" type="pres">
      <dgm:prSet presAssocID="{51FCFCBF-1CC4-4E57-9124-53970F09463B}" presName="rect2" presStyleLbl="alignAcc1" presStyleIdx="1" presStyleCnt="5" custLinFactNeighborX="150"/>
      <dgm:spPr/>
    </dgm:pt>
    <dgm:pt modelId="{ECFE01B7-77D2-47AB-8F8A-7C35336A3FA4}" type="pres">
      <dgm:prSet presAssocID="{1A2CBDFB-3019-4AFD-A614-5B27E1855AA8}" presName="vertSpace3" presStyleLbl="node1" presStyleIdx="1" presStyleCnt="5"/>
      <dgm:spPr/>
    </dgm:pt>
    <dgm:pt modelId="{84AE6ADC-23EE-4D62-82AE-AEBD0565C1A7}" type="pres">
      <dgm:prSet presAssocID="{1A2CBDFB-3019-4AFD-A614-5B27E1855AA8}" presName="circle3" presStyleLbl="node1" presStyleIdx="2" presStyleCnt="5" custLinFactNeighborX="1337"/>
      <dgm:spPr/>
    </dgm:pt>
    <dgm:pt modelId="{0408EBED-605F-4CB5-AFAE-3B7E3AE01FCB}" type="pres">
      <dgm:prSet presAssocID="{1A2CBDFB-3019-4AFD-A614-5B27E1855AA8}" presName="rect3" presStyleLbl="alignAcc1" presStyleIdx="2" presStyleCnt="5"/>
      <dgm:spPr/>
    </dgm:pt>
    <dgm:pt modelId="{D20C1A2E-C667-4A21-81D0-F7E00E2B970E}" type="pres">
      <dgm:prSet presAssocID="{DEC1F383-4FB5-482A-9994-F637C2A8EBD6}" presName="vertSpace4" presStyleLbl="node1" presStyleIdx="2" presStyleCnt="5"/>
      <dgm:spPr/>
    </dgm:pt>
    <dgm:pt modelId="{F7ABA0FF-41C6-4963-85E6-0DEE55986CCD}" type="pres">
      <dgm:prSet presAssocID="{DEC1F383-4FB5-482A-9994-F637C2A8EBD6}" presName="circle4" presStyleLbl="node1" presStyleIdx="3" presStyleCnt="5"/>
      <dgm:spPr/>
    </dgm:pt>
    <dgm:pt modelId="{D82031C3-FEF0-4FB7-9015-0B4F5F7A040B}" type="pres">
      <dgm:prSet presAssocID="{DEC1F383-4FB5-482A-9994-F637C2A8EBD6}" presName="rect4" presStyleLbl="alignAcc1" presStyleIdx="3" presStyleCnt="5"/>
      <dgm:spPr/>
    </dgm:pt>
    <dgm:pt modelId="{844843AC-6958-4614-8A7C-4CEAEDA7CE24}" type="pres">
      <dgm:prSet presAssocID="{1098B78E-5F2A-4A33-9A26-58FDDC522D65}" presName="vertSpace5" presStyleLbl="node1" presStyleIdx="3" presStyleCnt="5"/>
      <dgm:spPr/>
    </dgm:pt>
    <dgm:pt modelId="{2513C188-E033-4096-A1F8-53D130B5FAC8}" type="pres">
      <dgm:prSet presAssocID="{1098B78E-5F2A-4A33-9A26-58FDDC522D65}" presName="circle5" presStyleLbl="node1" presStyleIdx="4" presStyleCnt="5"/>
      <dgm:spPr/>
    </dgm:pt>
    <dgm:pt modelId="{98377A02-8906-4AA6-AEEA-3CE81C2E5383}" type="pres">
      <dgm:prSet presAssocID="{1098B78E-5F2A-4A33-9A26-58FDDC522D65}" presName="rect5" presStyleLbl="alignAcc1" presStyleIdx="4" presStyleCnt="5"/>
      <dgm:spPr/>
    </dgm:pt>
    <dgm:pt modelId="{84547AE9-8694-4358-A36D-0F1CFD6FE253}" type="pres">
      <dgm:prSet presAssocID="{4E60154A-925D-4B0A-A1DD-643AD79A9753}" presName="rect1ParTxNoCh" presStyleLbl="alignAcc1" presStyleIdx="4" presStyleCnt="5">
        <dgm:presLayoutVars>
          <dgm:chMax val="1"/>
          <dgm:bulletEnabled val="1"/>
        </dgm:presLayoutVars>
      </dgm:prSet>
      <dgm:spPr/>
    </dgm:pt>
    <dgm:pt modelId="{44976FE3-9491-4213-B252-27B6AAA1C91D}" type="pres">
      <dgm:prSet presAssocID="{51FCFCBF-1CC4-4E57-9124-53970F09463B}" presName="rect2ParTxNoCh" presStyleLbl="alignAcc1" presStyleIdx="4" presStyleCnt="5">
        <dgm:presLayoutVars>
          <dgm:chMax val="1"/>
          <dgm:bulletEnabled val="1"/>
        </dgm:presLayoutVars>
      </dgm:prSet>
      <dgm:spPr/>
    </dgm:pt>
    <dgm:pt modelId="{EFD35161-B6EC-412A-BC70-B86EBA3A68BF}" type="pres">
      <dgm:prSet presAssocID="{1A2CBDFB-3019-4AFD-A614-5B27E1855AA8}" presName="rect3ParTxNoCh" presStyleLbl="alignAcc1" presStyleIdx="4" presStyleCnt="5">
        <dgm:presLayoutVars>
          <dgm:chMax val="1"/>
          <dgm:bulletEnabled val="1"/>
        </dgm:presLayoutVars>
      </dgm:prSet>
      <dgm:spPr/>
    </dgm:pt>
    <dgm:pt modelId="{A18F7B0C-305A-45F5-BADF-DDA3BE90944F}" type="pres">
      <dgm:prSet presAssocID="{DEC1F383-4FB5-482A-9994-F637C2A8EBD6}" presName="rect4ParTxNoCh" presStyleLbl="alignAcc1" presStyleIdx="4" presStyleCnt="5">
        <dgm:presLayoutVars>
          <dgm:chMax val="1"/>
          <dgm:bulletEnabled val="1"/>
        </dgm:presLayoutVars>
      </dgm:prSet>
      <dgm:spPr/>
    </dgm:pt>
    <dgm:pt modelId="{1B10E1FB-6ED3-428F-BF40-12221523CABA}" type="pres">
      <dgm:prSet presAssocID="{1098B78E-5F2A-4A33-9A26-58FDDC522D65}" presName="rect5ParTxNoCh" presStyleLbl="alignAcc1" presStyleIdx="4" presStyleCnt="5">
        <dgm:presLayoutVars>
          <dgm:chMax val="1"/>
          <dgm:bulletEnabled val="1"/>
        </dgm:presLayoutVars>
      </dgm:prSet>
      <dgm:spPr/>
    </dgm:pt>
  </dgm:ptLst>
  <dgm:cxnLst>
    <dgm:cxn modelId="{D0645306-26B3-4916-8F13-AE99FF90C9E5}" srcId="{D44D0E6A-4C25-46D4-95DD-4F794270CBF1}" destId="{4E60154A-925D-4B0A-A1DD-643AD79A9753}" srcOrd="0" destOrd="0" parTransId="{06A395CF-4BEE-4414-801F-702CBA644159}" sibTransId="{24FEDDFA-D3A5-4CF6-82C3-7D8FCAFC43AD}"/>
    <dgm:cxn modelId="{0536B60E-9B5E-4864-BB0E-DC51DA749651}" type="presOf" srcId="{DEC1F383-4FB5-482A-9994-F637C2A8EBD6}" destId="{D82031C3-FEF0-4FB7-9015-0B4F5F7A040B}" srcOrd="0" destOrd="0" presId="urn:microsoft.com/office/officeart/2005/8/layout/target3"/>
    <dgm:cxn modelId="{33E08C60-CF0D-414C-ABDC-41D2B2B84B89}" type="presOf" srcId="{1A2CBDFB-3019-4AFD-A614-5B27E1855AA8}" destId="{EFD35161-B6EC-412A-BC70-B86EBA3A68BF}" srcOrd="1" destOrd="0" presId="urn:microsoft.com/office/officeart/2005/8/layout/target3"/>
    <dgm:cxn modelId="{4B94C161-4E25-4A5A-9C43-A32E2F3F5B25}" type="presOf" srcId="{DEC1F383-4FB5-482A-9994-F637C2A8EBD6}" destId="{A18F7B0C-305A-45F5-BADF-DDA3BE90944F}" srcOrd="1" destOrd="0" presId="urn:microsoft.com/office/officeart/2005/8/layout/target3"/>
    <dgm:cxn modelId="{5027C078-8BAA-413E-8BF1-362ACF57BD0B}" type="presOf" srcId="{4E60154A-925D-4B0A-A1DD-643AD79A9753}" destId="{84547AE9-8694-4358-A36D-0F1CFD6FE253}" srcOrd="1" destOrd="0" presId="urn:microsoft.com/office/officeart/2005/8/layout/target3"/>
    <dgm:cxn modelId="{ACC57F81-129D-4B90-B6BD-FF543D43B559}" type="presOf" srcId="{1A2CBDFB-3019-4AFD-A614-5B27E1855AA8}" destId="{0408EBED-605F-4CB5-AFAE-3B7E3AE01FCB}" srcOrd="0" destOrd="0" presId="urn:microsoft.com/office/officeart/2005/8/layout/target3"/>
    <dgm:cxn modelId="{54E21E89-678F-4688-8D87-5B1156BA8D06}" type="presOf" srcId="{51FCFCBF-1CC4-4E57-9124-53970F09463B}" destId="{305A84C3-FB6F-400F-ACCD-2D815784A8B2}" srcOrd="0" destOrd="0" presId="urn:microsoft.com/office/officeart/2005/8/layout/target3"/>
    <dgm:cxn modelId="{970AF389-BB88-434F-9583-5C38B62B3427}" srcId="{D44D0E6A-4C25-46D4-95DD-4F794270CBF1}" destId="{51FCFCBF-1CC4-4E57-9124-53970F09463B}" srcOrd="1" destOrd="0" parTransId="{D02C177E-090D-44E9-9883-3BFBF4386E3F}" sibTransId="{5FEC768D-AD7D-49AE-A354-97CCD1156823}"/>
    <dgm:cxn modelId="{8D31898C-529B-483E-83F2-B027AA3CF155}" type="presOf" srcId="{4E60154A-925D-4B0A-A1DD-643AD79A9753}" destId="{C6688A40-5CB2-413D-BD88-BFFC36F98159}" srcOrd="0" destOrd="0" presId="urn:microsoft.com/office/officeart/2005/8/layout/target3"/>
    <dgm:cxn modelId="{EB362D8E-E90B-4B05-A0C7-1856E81CAB96}" type="presOf" srcId="{1098B78E-5F2A-4A33-9A26-58FDDC522D65}" destId="{98377A02-8906-4AA6-AEEA-3CE81C2E5383}" srcOrd="0" destOrd="0" presId="urn:microsoft.com/office/officeart/2005/8/layout/target3"/>
    <dgm:cxn modelId="{7F38F18E-65E4-4116-888E-FD691E229296}" srcId="{D44D0E6A-4C25-46D4-95DD-4F794270CBF1}" destId="{DEC1F383-4FB5-482A-9994-F637C2A8EBD6}" srcOrd="3" destOrd="0" parTransId="{A8136782-356F-4890-AF3E-DD0241FCFE19}" sibTransId="{2364BFD5-FCF8-4B3B-99F0-1D64EA0E2508}"/>
    <dgm:cxn modelId="{21D94895-D605-46C2-989B-9DA187C7F522}" type="presOf" srcId="{D44D0E6A-4C25-46D4-95DD-4F794270CBF1}" destId="{ECCA0CFF-72D1-4EBC-8064-2EBACC47BBCB}" srcOrd="0" destOrd="0" presId="urn:microsoft.com/office/officeart/2005/8/layout/target3"/>
    <dgm:cxn modelId="{5DFB7C98-B1FC-4DCE-8AE6-8390A0115F99}" srcId="{D44D0E6A-4C25-46D4-95DD-4F794270CBF1}" destId="{1A2CBDFB-3019-4AFD-A614-5B27E1855AA8}" srcOrd="2" destOrd="0" parTransId="{BF292048-9275-48FF-A822-B4EE257AE074}" sibTransId="{B00EA1B5-81D8-4B14-8AE9-2FAD9B657836}"/>
    <dgm:cxn modelId="{BCF8DBA3-556B-47A4-8348-EC5CB6B24C8E}" srcId="{D44D0E6A-4C25-46D4-95DD-4F794270CBF1}" destId="{1098B78E-5F2A-4A33-9A26-58FDDC522D65}" srcOrd="4" destOrd="0" parTransId="{75E82481-7277-471D-AA91-B183C1647B3C}" sibTransId="{4320FF9F-F93E-4FA2-8669-9F063E294AD1}"/>
    <dgm:cxn modelId="{268B25A9-C912-4C4F-BB0D-D5E333CF609E}" type="presOf" srcId="{1098B78E-5F2A-4A33-9A26-58FDDC522D65}" destId="{1B10E1FB-6ED3-428F-BF40-12221523CABA}" srcOrd="1" destOrd="0" presId="urn:microsoft.com/office/officeart/2005/8/layout/target3"/>
    <dgm:cxn modelId="{8B6A4AB8-CE58-4927-A89B-4C25172AE970}" type="presOf" srcId="{51FCFCBF-1CC4-4E57-9124-53970F09463B}" destId="{44976FE3-9491-4213-B252-27B6AAA1C91D}" srcOrd="1" destOrd="0" presId="urn:microsoft.com/office/officeart/2005/8/layout/target3"/>
    <dgm:cxn modelId="{52662D6B-5CAD-40B5-A269-955B127247AD}" type="presParOf" srcId="{ECCA0CFF-72D1-4EBC-8064-2EBACC47BBCB}" destId="{B5D813B3-5DB6-4F69-8B04-B3C876FD1C6D}" srcOrd="0" destOrd="0" presId="urn:microsoft.com/office/officeart/2005/8/layout/target3"/>
    <dgm:cxn modelId="{395C84F5-9217-430F-9CF6-49BD23ACE6DD}" type="presParOf" srcId="{ECCA0CFF-72D1-4EBC-8064-2EBACC47BBCB}" destId="{3FDAD292-A893-4261-9886-62EA820235E4}" srcOrd="1" destOrd="0" presId="urn:microsoft.com/office/officeart/2005/8/layout/target3"/>
    <dgm:cxn modelId="{A51922C8-ED16-42CB-92C6-923EF45082B3}" type="presParOf" srcId="{ECCA0CFF-72D1-4EBC-8064-2EBACC47BBCB}" destId="{C6688A40-5CB2-413D-BD88-BFFC36F98159}" srcOrd="2" destOrd="0" presId="urn:microsoft.com/office/officeart/2005/8/layout/target3"/>
    <dgm:cxn modelId="{481E9B60-F8CA-4F25-BC4C-BC1235E9CC3A}" type="presParOf" srcId="{ECCA0CFF-72D1-4EBC-8064-2EBACC47BBCB}" destId="{1E6D2D67-BCC8-430D-ADCD-C6674985EDA0}" srcOrd="3" destOrd="0" presId="urn:microsoft.com/office/officeart/2005/8/layout/target3"/>
    <dgm:cxn modelId="{75E66D0F-2996-46A0-A0DB-C7E94B2A433B}" type="presParOf" srcId="{ECCA0CFF-72D1-4EBC-8064-2EBACC47BBCB}" destId="{8842A41D-1756-4E7B-A442-BB45DBFD6A1F}" srcOrd="4" destOrd="0" presId="urn:microsoft.com/office/officeart/2005/8/layout/target3"/>
    <dgm:cxn modelId="{7F4B72AF-9340-424B-ABAA-12C95E8BE2DB}" type="presParOf" srcId="{ECCA0CFF-72D1-4EBC-8064-2EBACC47BBCB}" destId="{305A84C3-FB6F-400F-ACCD-2D815784A8B2}" srcOrd="5" destOrd="0" presId="urn:microsoft.com/office/officeart/2005/8/layout/target3"/>
    <dgm:cxn modelId="{0BB729A0-A1FB-4EB6-8A42-D4BB107127BD}" type="presParOf" srcId="{ECCA0CFF-72D1-4EBC-8064-2EBACC47BBCB}" destId="{ECFE01B7-77D2-47AB-8F8A-7C35336A3FA4}" srcOrd="6" destOrd="0" presId="urn:microsoft.com/office/officeart/2005/8/layout/target3"/>
    <dgm:cxn modelId="{3FC58058-CEEC-4638-B7A1-BDE6A2177BEC}" type="presParOf" srcId="{ECCA0CFF-72D1-4EBC-8064-2EBACC47BBCB}" destId="{84AE6ADC-23EE-4D62-82AE-AEBD0565C1A7}" srcOrd="7" destOrd="0" presId="urn:microsoft.com/office/officeart/2005/8/layout/target3"/>
    <dgm:cxn modelId="{F42BDE2D-35D7-49EC-9EAA-832A4470FD42}" type="presParOf" srcId="{ECCA0CFF-72D1-4EBC-8064-2EBACC47BBCB}" destId="{0408EBED-605F-4CB5-AFAE-3B7E3AE01FCB}" srcOrd="8" destOrd="0" presId="urn:microsoft.com/office/officeart/2005/8/layout/target3"/>
    <dgm:cxn modelId="{E167201C-5DF7-4C8B-AABA-2CECDF9BC81F}" type="presParOf" srcId="{ECCA0CFF-72D1-4EBC-8064-2EBACC47BBCB}" destId="{D20C1A2E-C667-4A21-81D0-F7E00E2B970E}" srcOrd="9" destOrd="0" presId="urn:microsoft.com/office/officeart/2005/8/layout/target3"/>
    <dgm:cxn modelId="{215A7ED3-E324-4EEC-93E5-D4FE0E353725}" type="presParOf" srcId="{ECCA0CFF-72D1-4EBC-8064-2EBACC47BBCB}" destId="{F7ABA0FF-41C6-4963-85E6-0DEE55986CCD}" srcOrd="10" destOrd="0" presId="urn:microsoft.com/office/officeart/2005/8/layout/target3"/>
    <dgm:cxn modelId="{9CD4F492-AD53-440C-A71A-0E03C6758E59}" type="presParOf" srcId="{ECCA0CFF-72D1-4EBC-8064-2EBACC47BBCB}" destId="{D82031C3-FEF0-4FB7-9015-0B4F5F7A040B}" srcOrd="11" destOrd="0" presId="urn:microsoft.com/office/officeart/2005/8/layout/target3"/>
    <dgm:cxn modelId="{873BE03A-F7E5-4A98-A678-662DE0D485BF}" type="presParOf" srcId="{ECCA0CFF-72D1-4EBC-8064-2EBACC47BBCB}" destId="{844843AC-6958-4614-8A7C-4CEAEDA7CE24}" srcOrd="12" destOrd="0" presId="urn:microsoft.com/office/officeart/2005/8/layout/target3"/>
    <dgm:cxn modelId="{FB0B20FB-C0AE-4B54-82FB-CF2A8146CEE9}" type="presParOf" srcId="{ECCA0CFF-72D1-4EBC-8064-2EBACC47BBCB}" destId="{2513C188-E033-4096-A1F8-53D130B5FAC8}" srcOrd="13" destOrd="0" presId="urn:microsoft.com/office/officeart/2005/8/layout/target3"/>
    <dgm:cxn modelId="{8D75DC24-EF37-461B-9DE2-590F47628F94}" type="presParOf" srcId="{ECCA0CFF-72D1-4EBC-8064-2EBACC47BBCB}" destId="{98377A02-8906-4AA6-AEEA-3CE81C2E5383}" srcOrd="14" destOrd="0" presId="urn:microsoft.com/office/officeart/2005/8/layout/target3"/>
    <dgm:cxn modelId="{25FA604F-A83A-45FD-A64E-FB36087F1389}" type="presParOf" srcId="{ECCA0CFF-72D1-4EBC-8064-2EBACC47BBCB}" destId="{84547AE9-8694-4358-A36D-0F1CFD6FE253}" srcOrd="15" destOrd="0" presId="urn:microsoft.com/office/officeart/2005/8/layout/target3"/>
    <dgm:cxn modelId="{ED40BEB6-523D-47DF-8F3C-F8F1F1E89488}" type="presParOf" srcId="{ECCA0CFF-72D1-4EBC-8064-2EBACC47BBCB}" destId="{44976FE3-9491-4213-B252-27B6AAA1C91D}" srcOrd="16" destOrd="0" presId="urn:microsoft.com/office/officeart/2005/8/layout/target3"/>
    <dgm:cxn modelId="{260A83A9-72C3-47A7-9F99-CF7A08B49C38}" type="presParOf" srcId="{ECCA0CFF-72D1-4EBC-8064-2EBACC47BBCB}" destId="{EFD35161-B6EC-412A-BC70-B86EBA3A68BF}" srcOrd="17" destOrd="0" presId="urn:microsoft.com/office/officeart/2005/8/layout/target3"/>
    <dgm:cxn modelId="{66630ADE-3D18-47A7-B63D-956C1423FF10}" type="presParOf" srcId="{ECCA0CFF-72D1-4EBC-8064-2EBACC47BBCB}" destId="{A18F7B0C-305A-45F5-BADF-DDA3BE90944F}" srcOrd="18" destOrd="0" presId="urn:microsoft.com/office/officeart/2005/8/layout/target3"/>
    <dgm:cxn modelId="{9D86670C-3A28-4290-947F-981C5C0FF6B2}" type="presParOf" srcId="{ECCA0CFF-72D1-4EBC-8064-2EBACC47BBCB}" destId="{1B10E1FB-6ED3-428F-BF40-12221523CABA}" srcOrd="19"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1F7864-986D-484F-AF79-EF129EFF13A4}"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n-CH"/>
        </a:p>
      </dgm:t>
    </dgm:pt>
    <dgm:pt modelId="{057AECAD-9F52-4223-A536-F7905B9DF0DD}">
      <dgm:prSet phldrT="[Text]"/>
      <dgm:spPr/>
      <dgm:t>
        <a:bodyPr/>
        <a:lstStyle/>
        <a:p>
          <a:pPr algn="ctr">
            <a:buNone/>
          </a:pPr>
          <a:r>
            <a:rPr lang="en-GB" b="1" dirty="0"/>
            <a:t>Age itself has no effect on ATCOs’ fatigue and well-being, slight effect of age on stress</a:t>
          </a:r>
          <a:r>
            <a:rPr lang="en-GB" b="0" dirty="0"/>
            <a:t>.</a:t>
          </a:r>
        </a:p>
      </dgm:t>
    </dgm:pt>
    <dgm:pt modelId="{2CB71151-E35B-44A5-9209-50396749A5C8}" type="parTrans" cxnId="{9DB20CFC-A53A-4EBD-923E-61E1B2AA19D4}">
      <dgm:prSet/>
      <dgm:spPr/>
      <dgm:t>
        <a:bodyPr/>
        <a:lstStyle/>
        <a:p>
          <a:endParaRPr lang="en-CH"/>
        </a:p>
      </dgm:t>
    </dgm:pt>
    <dgm:pt modelId="{30AA04F3-C1CB-43BD-8184-CA6E4CF6B139}" type="sibTrans" cxnId="{9DB20CFC-A53A-4EBD-923E-61E1B2AA19D4}">
      <dgm:prSet/>
      <dgm:spPr/>
      <dgm:t>
        <a:bodyPr/>
        <a:lstStyle/>
        <a:p>
          <a:endParaRPr lang="en-CH"/>
        </a:p>
      </dgm:t>
    </dgm:pt>
    <dgm:pt modelId="{BAE703F6-4533-4FDF-91B6-F8C273AC9AC1}">
      <dgm:prSet phldrT="[Text]"/>
      <dgm:spPr/>
      <dgm:t>
        <a:bodyPr/>
        <a:lstStyle/>
        <a:p>
          <a:pPr algn="l">
            <a:buNone/>
          </a:pPr>
          <a:r>
            <a:rPr lang="en-GB" dirty="0"/>
            <a:t>   </a:t>
          </a:r>
          <a:r>
            <a:rPr lang="en-GB" dirty="0">
              <a:solidFill>
                <a:schemeClr val="bg1"/>
              </a:solidFill>
            </a:rPr>
            <a:t>However, in interaction with other factors, age has significant effects on fatigue and stress:</a:t>
          </a:r>
          <a:endParaRPr lang="en-CH" dirty="0">
            <a:solidFill>
              <a:schemeClr val="bg1"/>
            </a:solidFill>
          </a:endParaRPr>
        </a:p>
      </dgm:t>
    </dgm:pt>
    <dgm:pt modelId="{70460271-2BE8-4412-94E7-BFD753C58C8C}" type="parTrans" cxnId="{BB671F5F-8E44-4ABF-A026-DDD0C830158D}">
      <dgm:prSet/>
      <dgm:spPr/>
      <dgm:t>
        <a:bodyPr/>
        <a:lstStyle/>
        <a:p>
          <a:endParaRPr lang="en-CH"/>
        </a:p>
      </dgm:t>
    </dgm:pt>
    <dgm:pt modelId="{483D3FB8-3906-4590-9B20-C05F059ECA73}" type="sibTrans" cxnId="{BB671F5F-8E44-4ABF-A026-DDD0C830158D}">
      <dgm:prSet/>
      <dgm:spPr/>
      <dgm:t>
        <a:bodyPr/>
        <a:lstStyle/>
        <a:p>
          <a:endParaRPr lang="en-CH"/>
        </a:p>
      </dgm:t>
    </dgm:pt>
    <dgm:pt modelId="{978435A8-798A-49ED-BB5E-072C68A27D0C}">
      <dgm:prSet phldrT="[Text]"/>
      <dgm:spPr/>
      <dgm:t>
        <a:bodyPr/>
        <a:lstStyle/>
        <a:p>
          <a:pPr algn="l"/>
          <a:r>
            <a:rPr lang="en-GB" b="0" dirty="0"/>
            <a:t>Less tolerance for night shifts</a:t>
          </a:r>
          <a:endParaRPr lang="en-CH" dirty="0"/>
        </a:p>
      </dgm:t>
    </dgm:pt>
    <dgm:pt modelId="{01811699-D3B1-47D2-8E3A-35A574ED5AB3}" type="parTrans" cxnId="{EC30F542-C4C8-48A1-8CE6-9B015320F565}">
      <dgm:prSet/>
      <dgm:spPr/>
      <dgm:t>
        <a:bodyPr/>
        <a:lstStyle/>
        <a:p>
          <a:endParaRPr lang="en-CH"/>
        </a:p>
      </dgm:t>
    </dgm:pt>
    <dgm:pt modelId="{E44DE6D3-94F6-4B24-8538-B9062C8A66EF}" type="sibTrans" cxnId="{EC30F542-C4C8-48A1-8CE6-9B015320F565}">
      <dgm:prSet/>
      <dgm:spPr/>
      <dgm:t>
        <a:bodyPr/>
        <a:lstStyle/>
        <a:p>
          <a:endParaRPr lang="en-CH"/>
        </a:p>
      </dgm:t>
    </dgm:pt>
    <dgm:pt modelId="{59B975D5-0896-445E-8617-544C52FCCA8C}">
      <dgm:prSet phldrT="[Text]"/>
      <dgm:spPr/>
      <dgm:t>
        <a:bodyPr/>
        <a:lstStyle/>
        <a:p>
          <a:pPr algn="l"/>
          <a:r>
            <a:rPr lang="en-GB" dirty="0"/>
            <a:t>Age increases the effect of workload and traffic density on fatigue</a:t>
          </a:r>
          <a:endParaRPr lang="en-CH" dirty="0"/>
        </a:p>
      </dgm:t>
    </dgm:pt>
    <dgm:pt modelId="{9BE446EC-E060-45F8-8106-362D6A71933E}" type="parTrans" cxnId="{2F9AF7B4-7145-496B-9693-D0438FDB2E50}">
      <dgm:prSet/>
      <dgm:spPr/>
      <dgm:t>
        <a:bodyPr/>
        <a:lstStyle/>
        <a:p>
          <a:endParaRPr lang="en-CH"/>
        </a:p>
      </dgm:t>
    </dgm:pt>
    <dgm:pt modelId="{6677AE9C-ADB9-4AD9-936F-9CD24009103A}" type="sibTrans" cxnId="{2F9AF7B4-7145-496B-9693-D0438FDB2E50}">
      <dgm:prSet/>
      <dgm:spPr/>
      <dgm:t>
        <a:bodyPr/>
        <a:lstStyle/>
        <a:p>
          <a:endParaRPr lang="en-CH"/>
        </a:p>
      </dgm:t>
    </dgm:pt>
    <dgm:pt modelId="{2B212429-AAE4-46A8-A0E0-F7988CBD1E59}" type="pres">
      <dgm:prSet presAssocID="{ED1F7864-986D-484F-AF79-EF129EFF13A4}" presName="linear" presStyleCnt="0">
        <dgm:presLayoutVars>
          <dgm:dir/>
          <dgm:resizeHandles val="exact"/>
        </dgm:presLayoutVars>
      </dgm:prSet>
      <dgm:spPr/>
    </dgm:pt>
    <dgm:pt modelId="{1AE00F20-69D8-485B-94B3-1ED154B94E9A}" type="pres">
      <dgm:prSet presAssocID="{057AECAD-9F52-4223-A536-F7905B9DF0DD}" presName="comp" presStyleCnt="0"/>
      <dgm:spPr/>
    </dgm:pt>
    <dgm:pt modelId="{40F391F8-9F06-4456-81CE-E3C56B65D03A}" type="pres">
      <dgm:prSet presAssocID="{057AECAD-9F52-4223-A536-F7905B9DF0DD}" presName="box" presStyleLbl="node1" presStyleIdx="0" presStyleCnt="1" custLinFactNeighborY="-334"/>
      <dgm:spPr/>
    </dgm:pt>
    <dgm:pt modelId="{F07CAA57-E93F-4794-85D2-019CA292EFA3}" type="pres">
      <dgm:prSet presAssocID="{057AECAD-9F52-4223-A536-F7905B9DF0DD}"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7B5E1C24-4EB2-41BC-AD35-DBED9EB3B768}" type="pres">
      <dgm:prSet presAssocID="{057AECAD-9F52-4223-A536-F7905B9DF0DD}" presName="text" presStyleLbl="node1" presStyleIdx="0" presStyleCnt="1">
        <dgm:presLayoutVars>
          <dgm:bulletEnabled val="1"/>
        </dgm:presLayoutVars>
      </dgm:prSet>
      <dgm:spPr/>
    </dgm:pt>
  </dgm:ptLst>
  <dgm:cxnLst>
    <dgm:cxn modelId="{909D0414-0353-4B82-B464-1194A7C15837}" type="presOf" srcId="{BAE703F6-4533-4FDF-91B6-F8C273AC9AC1}" destId="{7B5E1C24-4EB2-41BC-AD35-DBED9EB3B768}" srcOrd="1" destOrd="1" presId="urn:microsoft.com/office/officeart/2005/8/layout/vList4"/>
    <dgm:cxn modelId="{08AB3916-07BC-4209-AE49-864DD85CA425}" type="presOf" srcId="{057AECAD-9F52-4223-A536-F7905B9DF0DD}" destId="{40F391F8-9F06-4456-81CE-E3C56B65D03A}" srcOrd="0" destOrd="0" presId="urn:microsoft.com/office/officeart/2005/8/layout/vList4"/>
    <dgm:cxn modelId="{0189A35C-5C70-4B5A-9880-4FDC0DEA6FDA}" type="presOf" srcId="{BAE703F6-4533-4FDF-91B6-F8C273AC9AC1}" destId="{40F391F8-9F06-4456-81CE-E3C56B65D03A}" srcOrd="0" destOrd="1" presId="urn:microsoft.com/office/officeart/2005/8/layout/vList4"/>
    <dgm:cxn modelId="{BB671F5F-8E44-4ABF-A026-DDD0C830158D}" srcId="{057AECAD-9F52-4223-A536-F7905B9DF0DD}" destId="{BAE703F6-4533-4FDF-91B6-F8C273AC9AC1}" srcOrd="0" destOrd="0" parTransId="{70460271-2BE8-4412-94E7-BFD753C58C8C}" sibTransId="{483D3FB8-3906-4590-9B20-C05F059ECA73}"/>
    <dgm:cxn modelId="{EC30F542-C4C8-48A1-8CE6-9B015320F565}" srcId="{057AECAD-9F52-4223-A536-F7905B9DF0DD}" destId="{978435A8-798A-49ED-BB5E-072C68A27D0C}" srcOrd="1" destOrd="0" parTransId="{01811699-D3B1-47D2-8E3A-35A574ED5AB3}" sibTransId="{E44DE6D3-94F6-4B24-8538-B9062C8A66EF}"/>
    <dgm:cxn modelId="{2B779C68-55F9-43DB-A3DD-3BD50E869597}" type="presOf" srcId="{59B975D5-0896-445E-8617-544C52FCCA8C}" destId="{40F391F8-9F06-4456-81CE-E3C56B65D03A}" srcOrd="0" destOrd="3" presId="urn:microsoft.com/office/officeart/2005/8/layout/vList4"/>
    <dgm:cxn modelId="{9C7BB14B-E364-488A-B78F-CA02BC94D1DC}" type="presOf" srcId="{057AECAD-9F52-4223-A536-F7905B9DF0DD}" destId="{7B5E1C24-4EB2-41BC-AD35-DBED9EB3B768}" srcOrd="1" destOrd="0" presId="urn:microsoft.com/office/officeart/2005/8/layout/vList4"/>
    <dgm:cxn modelId="{1AF9AC7E-EFF0-432D-9DCC-26EC760CFBCD}" type="presOf" srcId="{ED1F7864-986D-484F-AF79-EF129EFF13A4}" destId="{2B212429-AAE4-46A8-A0E0-F7988CBD1E59}" srcOrd="0" destOrd="0" presId="urn:microsoft.com/office/officeart/2005/8/layout/vList4"/>
    <dgm:cxn modelId="{6837F893-ACAB-4463-B039-FA32663B4BE7}" type="presOf" srcId="{978435A8-798A-49ED-BB5E-072C68A27D0C}" destId="{40F391F8-9F06-4456-81CE-E3C56B65D03A}" srcOrd="0" destOrd="2" presId="urn:microsoft.com/office/officeart/2005/8/layout/vList4"/>
    <dgm:cxn modelId="{936537A4-AC7E-4FC3-806B-E97A8DA114D3}" type="presOf" srcId="{59B975D5-0896-445E-8617-544C52FCCA8C}" destId="{7B5E1C24-4EB2-41BC-AD35-DBED9EB3B768}" srcOrd="1" destOrd="3" presId="urn:microsoft.com/office/officeart/2005/8/layout/vList4"/>
    <dgm:cxn modelId="{2F9AF7B4-7145-496B-9693-D0438FDB2E50}" srcId="{057AECAD-9F52-4223-A536-F7905B9DF0DD}" destId="{59B975D5-0896-445E-8617-544C52FCCA8C}" srcOrd="2" destOrd="0" parTransId="{9BE446EC-E060-45F8-8106-362D6A71933E}" sibTransId="{6677AE9C-ADB9-4AD9-936F-9CD24009103A}"/>
    <dgm:cxn modelId="{B3A32DDF-36AF-4FE6-8E5A-070EC95BA0D0}" type="presOf" srcId="{978435A8-798A-49ED-BB5E-072C68A27D0C}" destId="{7B5E1C24-4EB2-41BC-AD35-DBED9EB3B768}" srcOrd="1" destOrd="2" presId="urn:microsoft.com/office/officeart/2005/8/layout/vList4"/>
    <dgm:cxn modelId="{9DB20CFC-A53A-4EBD-923E-61E1B2AA19D4}" srcId="{ED1F7864-986D-484F-AF79-EF129EFF13A4}" destId="{057AECAD-9F52-4223-A536-F7905B9DF0DD}" srcOrd="0" destOrd="0" parTransId="{2CB71151-E35B-44A5-9209-50396749A5C8}" sibTransId="{30AA04F3-C1CB-43BD-8184-CA6E4CF6B139}"/>
    <dgm:cxn modelId="{5A435734-742F-434E-9877-66783C018AFF}" type="presParOf" srcId="{2B212429-AAE4-46A8-A0E0-F7988CBD1E59}" destId="{1AE00F20-69D8-485B-94B3-1ED154B94E9A}" srcOrd="0" destOrd="0" presId="urn:microsoft.com/office/officeart/2005/8/layout/vList4"/>
    <dgm:cxn modelId="{71234C12-91CC-462A-A0C3-E68BA7E869B7}" type="presParOf" srcId="{1AE00F20-69D8-485B-94B3-1ED154B94E9A}" destId="{40F391F8-9F06-4456-81CE-E3C56B65D03A}" srcOrd="0" destOrd="0" presId="urn:microsoft.com/office/officeart/2005/8/layout/vList4"/>
    <dgm:cxn modelId="{9553160E-CFA7-4D82-8952-081D23C493BD}" type="presParOf" srcId="{1AE00F20-69D8-485B-94B3-1ED154B94E9A}" destId="{F07CAA57-E93F-4794-85D2-019CA292EFA3}" srcOrd="1" destOrd="0" presId="urn:microsoft.com/office/officeart/2005/8/layout/vList4"/>
    <dgm:cxn modelId="{7412E2F1-249A-4C31-8D9B-D99443642F92}" type="presParOf" srcId="{1AE00F20-69D8-485B-94B3-1ED154B94E9A}" destId="{7B5E1C24-4EB2-41BC-AD35-DBED9EB3B76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629722-7DBA-4D1A-9838-B2F57AE00774}"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n-CH"/>
        </a:p>
      </dgm:t>
    </dgm:pt>
    <dgm:pt modelId="{7102B9B4-CE62-4A5C-B78B-E66CE33D5809}">
      <dgm:prSet phldrT="[Text]"/>
      <dgm:spPr/>
      <dgm:t>
        <a:bodyPr/>
        <a:lstStyle/>
        <a:p>
          <a:r>
            <a:rPr lang="en-GB" b="0" dirty="0"/>
            <a:t>General </a:t>
          </a:r>
          <a:r>
            <a:rPr lang="en-GB" dirty="0">
              <a:solidFill>
                <a:schemeClr val="bg1"/>
              </a:solidFill>
            </a:rPr>
            <a:t>effect of age on speed of processing (reaction time)</a:t>
          </a:r>
          <a:r>
            <a:rPr lang="en-GB" b="0" dirty="0"/>
            <a:t> during cognitive tests .</a:t>
          </a:r>
          <a:endParaRPr lang="en-CH" dirty="0"/>
        </a:p>
      </dgm:t>
    </dgm:pt>
    <dgm:pt modelId="{678B0B8D-21F0-47C3-8DA5-F1447230FDC6}" type="parTrans" cxnId="{70366341-B3F6-4F71-9AB5-B97AF41C02AE}">
      <dgm:prSet/>
      <dgm:spPr/>
      <dgm:t>
        <a:bodyPr/>
        <a:lstStyle/>
        <a:p>
          <a:endParaRPr lang="en-CH"/>
        </a:p>
      </dgm:t>
    </dgm:pt>
    <dgm:pt modelId="{936CA812-E14D-4E53-8882-7BB7C784432C}" type="sibTrans" cxnId="{70366341-B3F6-4F71-9AB5-B97AF41C02AE}">
      <dgm:prSet/>
      <dgm:spPr/>
      <dgm:t>
        <a:bodyPr/>
        <a:lstStyle/>
        <a:p>
          <a:endParaRPr lang="en-CH"/>
        </a:p>
      </dgm:t>
    </dgm:pt>
    <dgm:pt modelId="{C1DC59C5-F24B-43D3-B052-9A15FDE159FD}">
      <dgm:prSet phldrT="[Text]"/>
      <dgm:spPr/>
      <dgm:t>
        <a:bodyPr/>
        <a:lstStyle/>
        <a:p>
          <a:r>
            <a:rPr lang="en-GB" dirty="0">
              <a:solidFill>
                <a:schemeClr val="bg1"/>
              </a:solidFill>
            </a:rPr>
            <a:t>Accuracy is generally preserved</a:t>
          </a:r>
          <a:r>
            <a:rPr lang="en-GB" b="0" dirty="0"/>
            <a:t>, except in </a:t>
          </a:r>
          <a:r>
            <a:rPr lang="en-GB" b="0" dirty="0" err="1"/>
            <a:t>Laby</a:t>
          </a:r>
          <a:r>
            <a:rPr lang="en-GB" b="0" dirty="0"/>
            <a:t> (ATC Low fidelity simulation) and TNT (Toulouse n-back task, Working memory and arithmetic).</a:t>
          </a:r>
          <a:endParaRPr lang="en-CH" dirty="0"/>
        </a:p>
      </dgm:t>
    </dgm:pt>
    <dgm:pt modelId="{D7BA7605-E489-419B-A282-41FD279C329D}" type="parTrans" cxnId="{EB635622-BF88-4145-9772-BC168162EC30}">
      <dgm:prSet/>
      <dgm:spPr/>
      <dgm:t>
        <a:bodyPr/>
        <a:lstStyle/>
        <a:p>
          <a:endParaRPr lang="en-CH"/>
        </a:p>
      </dgm:t>
    </dgm:pt>
    <dgm:pt modelId="{AC7AE69D-50A4-4F59-BBD3-FB502AA4F6BF}" type="sibTrans" cxnId="{EB635622-BF88-4145-9772-BC168162EC30}">
      <dgm:prSet/>
      <dgm:spPr/>
      <dgm:t>
        <a:bodyPr/>
        <a:lstStyle/>
        <a:p>
          <a:endParaRPr lang="en-CH"/>
        </a:p>
      </dgm:t>
    </dgm:pt>
    <dgm:pt modelId="{4F3A8560-D58B-4DC4-A0A4-601BA9D55A8A}">
      <dgm:prSet phldrT="[Text]"/>
      <dgm:spPr/>
      <dgm:t>
        <a:bodyPr/>
        <a:lstStyle/>
        <a:p>
          <a:r>
            <a:rPr lang="en-GB" dirty="0">
              <a:solidFill>
                <a:schemeClr val="bg1"/>
              </a:solidFill>
            </a:rPr>
            <a:t>No effect of age</a:t>
          </a:r>
          <a:r>
            <a:rPr lang="en-GB" dirty="0"/>
            <a:t> </a:t>
          </a:r>
          <a:r>
            <a:rPr lang="en-GB" b="0" dirty="0"/>
            <a:t>on physiological measures. </a:t>
          </a:r>
          <a:r>
            <a:rPr lang="en-GB" dirty="0">
              <a:solidFill>
                <a:schemeClr val="bg1"/>
              </a:solidFill>
            </a:rPr>
            <a:t>Effect of difficulty </a:t>
          </a:r>
          <a:r>
            <a:rPr lang="en-GB" b="0" dirty="0"/>
            <a:t>was found on physiological measures (e.g. Increase heart rate during difficult TNT and </a:t>
          </a:r>
          <a:r>
            <a:rPr lang="en-GB" b="0" dirty="0" err="1"/>
            <a:t>Laby</a:t>
          </a:r>
          <a:r>
            <a:rPr lang="en-GB" b="0" dirty="0"/>
            <a:t> test).</a:t>
          </a:r>
          <a:endParaRPr lang="en-CH" dirty="0"/>
        </a:p>
      </dgm:t>
    </dgm:pt>
    <dgm:pt modelId="{E7D1C906-ABAF-417D-9ED9-8DFC2076AAEC}" type="parTrans" cxnId="{C130AC56-8C31-4DCC-BAEC-C1F3CAB28F63}">
      <dgm:prSet/>
      <dgm:spPr/>
      <dgm:t>
        <a:bodyPr/>
        <a:lstStyle/>
        <a:p>
          <a:endParaRPr lang="en-CH"/>
        </a:p>
      </dgm:t>
    </dgm:pt>
    <dgm:pt modelId="{04A6667A-F96B-4198-A459-D26CC4E01B88}" type="sibTrans" cxnId="{C130AC56-8C31-4DCC-BAEC-C1F3CAB28F63}">
      <dgm:prSet/>
      <dgm:spPr/>
      <dgm:t>
        <a:bodyPr/>
        <a:lstStyle/>
        <a:p>
          <a:endParaRPr lang="en-CH"/>
        </a:p>
      </dgm:t>
    </dgm:pt>
    <dgm:pt modelId="{2D0D98D7-107E-45B7-9D89-A4D0E6248EB8}" type="pres">
      <dgm:prSet presAssocID="{AF629722-7DBA-4D1A-9838-B2F57AE00774}" presName="linear" presStyleCnt="0">
        <dgm:presLayoutVars>
          <dgm:dir/>
          <dgm:resizeHandles val="exact"/>
        </dgm:presLayoutVars>
      </dgm:prSet>
      <dgm:spPr/>
    </dgm:pt>
    <dgm:pt modelId="{B668F477-4217-4920-A6F2-C7B318DBF9F0}" type="pres">
      <dgm:prSet presAssocID="{7102B9B4-CE62-4A5C-B78B-E66CE33D5809}" presName="comp" presStyleCnt="0"/>
      <dgm:spPr/>
    </dgm:pt>
    <dgm:pt modelId="{79D221C1-F0E5-41CA-9146-C884ADFA3016}" type="pres">
      <dgm:prSet presAssocID="{7102B9B4-CE62-4A5C-B78B-E66CE33D5809}" presName="box" presStyleLbl="node1" presStyleIdx="0" presStyleCnt="3"/>
      <dgm:spPr/>
    </dgm:pt>
    <dgm:pt modelId="{DD6D6FDB-00EA-4FCD-B919-518D97D78B72}" type="pres">
      <dgm:prSet presAssocID="{7102B9B4-CE62-4A5C-B78B-E66CE33D5809}"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23F10059-102D-4F98-96F6-A2E6EDDB57EF}" type="pres">
      <dgm:prSet presAssocID="{7102B9B4-CE62-4A5C-B78B-E66CE33D5809}" presName="text" presStyleLbl="node1" presStyleIdx="0" presStyleCnt="3">
        <dgm:presLayoutVars>
          <dgm:bulletEnabled val="1"/>
        </dgm:presLayoutVars>
      </dgm:prSet>
      <dgm:spPr/>
    </dgm:pt>
    <dgm:pt modelId="{E4D88630-ED88-4097-BBDF-563847E3BFC1}" type="pres">
      <dgm:prSet presAssocID="{936CA812-E14D-4E53-8882-7BB7C784432C}" presName="spacer" presStyleCnt="0"/>
      <dgm:spPr/>
    </dgm:pt>
    <dgm:pt modelId="{22B8ECDB-15C2-4646-B0DD-25E81C18F58F}" type="pres">
      <dgm:prSet presAssocID="{C1DC59C5-F24B-43D3-B052-9A15FDE159FD}" presName="comp" presStyleCnt="0"/>
      <dgm:spPr/>
    </dgm:pt>
    <dgm:pt modelId="{1965458E-5822-45B8-8B2F-6BEFDE830F84}" type="pres">
      <dgm:prSet presAssocID="{C1DC59C5-F24B-43D3-B052-9A15FDE159FD}" presName="box" presStyleLbl="node1" presStyleIdx="1" presStyleCnt="3" custLinFactNeighborY="0"/>
      <dgm:spPr/>
    </dgm:pt>
    <dgm:pt modelId="{4AA7E560-52D8-47F6-9B24-EB442D32DB0C}" type="pres">
      <dgm:prSet presAssocID="{C1DC59C5-F24B-43D3-B052-9A15FDE159F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CC200F51-1EA5-41BD-B6BB-171B59443E21}" type="pres">
      <dgm:prSet presAssocID="{C1DC59C5-F24B-43D3-B052-9A15FDE159FD}" presName="text" presStyleLbl="node1" presStyleIdx="1" presStyleCnt="3">
        <dgm:presLayoutVars>
          <dgm:bulletEnabled val="1"/>
        </dgm:presLayoutVars>
      </dgm:prSet>
      <dgm:spPr/>
    </dgm:pt>
    <dgm:pt modelId="{28883910-E448-4ED7-9383-878949F4EC24}" type="pres">
      <dgm:prSet presAssocID="{AC7AE69D-50A4-4F59-BBD3-FB502AA4F6BF}" presName="spacer" presStyleCnt="0"/>
      <dgm:spPr/>
    </dgm:pt>
    <dgm:pt modelId="{F9C2042E-C692-4FF1-BB09-F0B513E89B9C}" type="pres">
      <dgm:prSet presAssocID="{4F3A8560-D58B-4DC4-A0A4-601BA9D55A8A}" presName="comp" presStyleCnt="0"/>
      <dgm:spPr/>
    </dgm:pt>
    <dgm:pt modelId="{E9668221-5A33-42E2-8DF3-6CC6E320052C}" type="pres">
      <dgm:prSet presAssocID="{4F3A8560-D58B-4DC4-A0A4-601BA9D55A8A}" presName="box" presStyleLbl="node1" presStyleIdx="2" presStyleCnt="3" custLinFactNeighborY="2782"/>
      <dgm:spPr/>
    </dgm:pt>
    <dgm:pt modelId="{D8874DF0-9AB4-4FDE-B85F-CBCA146301E2}" type="pres">
      <dgm:prSet presAssocID="{4F3A8560-D58B-4DC4-A0A4-601BA9D55A8A}"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628919CA-79C3-4BAF-8490-ADA3C0D0AD47}" type="pres">
      <dgm:prSet presAssocID="{4F3A8560-D58B-4DC4-A0A4-601BA9D55A8A}" presName="text" presStyleLbl="node1" presStyleIdx="2" presStyleCnt="3">
        <dgm:presLayoutVars>
          <dgm:bulletEnabled val="1"/>
        </dgm:presLayoutVars>
      </dgm:prSet>
      <dgm:spPr/>
    </dgm:pt>
  </dgm:ptLst>
  <dgm:cxnLst>
    <dgm:cxn modelId="{FC02060E-A6A5-4FAA-83F0-19B55B2E78EB}" type="presOf" srcId="{C1DC59C5-F24B-43D3-B052-9A15FDE159FD}" destId="{CC200F51-1EA5-41BD-B6BB-171B59443E21}" srcOrd="1" destOrd="0" presId="urn:microsoft.com/office/officeart/2005/8/layout/vList4"/>
    <dgm:cxn modelId="{EB635622-BF88-4145-9772-BC168162EC30}" srcId="{AF629722-7DBA-4D1A-9838-B2F57AE00774}" destId="{C1DC59C5-F24B-43D3-B052-9A15FDE159FD}" srcOrd="1" destOrd="0" parTransId="{D7BA7605-E489-419B-A282-41FD279C329D}" sibTransId="{AC7AE69D-50A4-4F59-BBD3-FB502AA4F6BF}"/>
    <dgm:cxn modelId="{11AF5226-C1DB-4258-BF4A-ADBDF0F35CB1}" type="presOf" srcId="{4F3A8560-D58B-4DC4-A0A4-601BA9D55A8A}" destId="{E9668221-5A33-42E2-8DF3-6CC6E320052C}" srcOrd="0" destOrd="0" presId="urn:microsoft.com/office/officeart/2005/8/layout/vList4"/>
    <dgm:cxn modelId="{C2DC7F29-02C0-464A-9C88-B2C68BC73262}" type="presOf" srcId="{7102B9B4-CE62-4A5C-B78B-E66CE33D5809}" destId="{23F10059-102D-4F98-96F6-A2E6EDDB57EF}" srcOrd="1" destOrd="0" presId="urn:microsoft.com/office/officeart/2005/8/layout/vList4"/>
    <dgm:cxn modelId="{70366341-B3F6-4F71-9AB5-B97AF41C02AE}" srcId="{AF629722-7DBA-4D1A-9838-B2F57AE00774}" destId="{7102B9B4-CE62-4A5C-B78B-E66CE33D5809}" srcOrd="0" destOrd="0" parTransId="{678B0B8D-21F0-47C3-8DA5-F1447230FDC6}" sibTransId="{936CA812-E14D-4E53-8882-7BB7C784432C}"/>
    <dgm:cxn modelId="{AED3B66B-93D1-48C4-A4D2-14938B36DB30}" type="presOf" srcId="{4F3A8560-D58B-4DC4-A0A4-601BA9D55A8A}" destId="{628919CA-79C3-4BAF-8490-ADA3C0D0AD47}" srcOrd="1" destOrd="0" presId="urn:microsoft.com/office/officeart/2005/8/layout/vList4"/>
    <dgm:cxn modelId="{2FFEF36C-94C1-4971-B0AC-CB4E49E9100F}" type="presOf" srcId="{C1DC59C5-F24B-43D3-B052-9A15FDE159FD}" destId="{1965458E-5822-45B8-8B2F-6BEFDE830F84}" srcOrd="0" destOrd="0" presId="urn:microsoft.com/office/officeart/2005/8/layout/vList4"/>
    <dgm:cxn modelId="{C130AC56-8C31-4DCC-BAEC-C1F3CAB28F63}" srcId="{AF629722-7DBA-4D1A-9838-B2F57AE00774}" destId="{4F3A8560-D58B-4DC4-A0A4-601BA9D55A8A}" srcOrd="2" destOrd="0" parTransId="{E7D1C906-ABAF-417D-9ED9-8DFC2076AAEC}" sibTransId="{04A6667A-F96B-4198-A459-D26CC4E01B88}"/>
    <dgm:cxn modelId="{ABD170BE-E272-487E-B276-17C0932FE1A6}" type="presOf" srcId="{AF629722-7DBA-4D1A-9838-B2F57AE00774}" destId="{2D0D98D7-107E-45B7-9D89-A4D0E6248EB8}" srcOrd="0" destOrd="0" presId="urn:microsoft.com/office/officeart/2005/8/layout/vList4"/>
    <dgm:cxn modelId="{648DF8D4-CFF4-4F67-B079-A779043DF3DE}" type="presOf" srcId="{7102B9B4-CE62-4A5C-B78B-E66CE33D5809}" destId="{79D221C1-F0E5-41CA-9146-C884ADFA3016}" srcOrd="0" destOrd="0" presId="urn:microsoft.com/office/officeart/2005/8/layout/vList4"/>
    <dgm:cxn modelId="{2785D14E-9EB9-4285-A3F3-D5664161755C}" type="presParOf" srcId="{2D0D98D7-107E-45B7-9D89-A4D0E6248EB8}" destId="{B668F477-4217-4920-A6F2-C7B318DBF9F0}" srcOrd="0" destOrd="0" presId="urn:microsoft.com/office/officeart/2005/8/layout/vList4"/>
    <dgm:cxn modelId="{6D71D00F-281F-48DF-9303-6235AB2B7E57}" type="presParOf" srcId="{B668F477-4217-4920-A6F2-C7B318DBF9F0}" destId="{79D221C1-F0E5-41CA-9146-C884ADFA3016}" srcOrd="0" destOrd="0" presId="urn:microsoft.com/office/officeart/2005/8/layout/vList4"/>
    <dgm:cxn modelId="{A871857F-7B07-4671-A49C-AE916AB7449F}" type="presParOf" srcId="{B668F477-4217-4920-A6F2-C7B318DBF9F0}" destId="{DD6D6FDB-00EA-4FCD-B919-518D97D78B72}" srcOrd="1" destOrd="0" presId="urn:microsoft.com/office/officeart/2005/8/layout/vList4"/>
    <dgm:cxn modelId="{BB580614-C933-45AF-97CA-A86FFF0710DF}" type="presParOf" srcId="{B668F477-4217-4920-A6F2-C7B318DBF9F0}" destId="{23F10059-102D-4F98-96F6-A2E6EDDB57EF}" srcOrd="2" destOrd="0" presId="urn:microsoft.com/office/officeart/2005/8/layout/vList4"/>
    <dgm:cxn modelId="{48DFC41B-3E45-438A-9241-17A7DB3EB7F7}" type="presParOf" srcId="{2D0D98D7-107E-45B7-9D89-A4D0E6248EB8}" destId="{E4D88630-ED88-4097-BBDF-563847E3BFC1}" srcOrd="1" destOrd="0" presId="urn:microsoft.com/office/officeart/2005/8/layout/vList4"/>
    <dgm:cxn modelId="{7593C113-E98F-4950-9B75-6CAAF43C5FF6}" type="presParOf" srcId="{2D0D98D7-107E-45B7-9D89-A4D0E6248EB8}" destId="{22B8ECDB-15C2-4646-B0DD-25E81C18F58F}" srcOrd="2" destOrd="0" presId="urn:microsoft.com/office/officeart/2005/8/layout/vList4"/>
    <dgm:cxn modelId="{86F5AE03-5ACC-4A03-B683-9AA5959856CA}" type="presParOf" srcId="{22B8ECDB-15C2-4646-B0DD-25E81C18F58F}" destId="{1965458E-5822-45B8-8B2F-6BEFDE830F84}" srcOrd="0" destOrd="0" presId="urn:microsoft.com/office/officeart/2005/8/layout/vList4"/>
    <dgm:cxn modelId="{A40DDCCE-CA60-404F-96E7-98C513F0FE45}" type="presParOf" srcId="{22B8ECDB-15C2-4646-B0DD-25E81C18F58F}" destId="{4AA7E560-52D8-47F6-9B24-EB442D32DB0C}" srcOrd="1" destOrd="0" presId="urn:microsoft.com/office/officeart/2005/8/layout/vList4"/>
    <dgm:cxn modelId="{EA726985-0FC8-43D6-A89C-77504D2357AA}" type="presParOf" srcId="{22B8ECDB-15C2-4646-B0DD-25E81C18F58F}" destId="{CC200F51-1EA5-41BD-B6BB-171B59443E21}" srcOrd="2" destOrd="0" presId="urn:microsoft.com/office/officeart/2005/8/layout/vList4"/>
    <dgm:cxn modelId="{0B69E5B7-6B76-4E9D-A9A2-A2A0438BDB8B}" type="presParOf" srcId="{2D0D98D7-107E-45B7-9D89-A4D0E6248EB8}" destId="{28883910-E448-4ED7-9383-878949F4EC24}" srcOrd="3" destOrd="0" presId="urn:microsoft.com/office/officeart/2005/8/layout/vList4"/>
    <dgm:cxn modelId="{EE719FAE-02D0-450C-A7CF-ECC3286AF494}" type="presParOf" srcId="{2D0D98D7-107E-45B7-9D89-A4D0E6248EB8}" destId="{F9C2042E-C692-4FF1-BB09-F0B513E89B9C}" srcOrd="4" destOrd="0" presId="urn:microsoft.com/office/officeart/2005/8/layout/vList4"/>
    <dgm:cxn modelId="{0DB16EAB-DB5D-4C42-B528-35487FB526D2}" type="presParOf" srcId="{F9C2042E-C692-4FF1-BB09-F0B513E89B9C}" destId="{E9668221-5A33-42E2-8DF3-6CC6E320052C}" srcOrd="0" destOrd="0" presId="urn:microsoft.com/office/officeart/2005/8/layout/vList4"/>
    <dgm:cxn modelId="{2D4F9079-E0CF-4210-8232-E08E64827636}" type="presParOf" srcId="{F9C2042E-C692-4FF1-BB09-F0B513E89B9C}" destId="{D8874DF0-9AB4-4FDE-B85F-CBCA146301E2}" srcOrd="1" destOrd="0" presId="urn:microsoft.com/office/officeart/2005/8/layout/vList4"/>
    <dgm:cxn modelId="{97195F1C-27BB-480B-981A-25D0D8647AFA}" type="presParOf" srcId="{F9C2042E-C692-4FF1-BB09-F0B513E89B9C}" destId="{628919CA-79C3-4BAF-8490-ADA3C0D0AD4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23B4EF-0B92-4FFD-83AD-1070995CB58C}"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CH"/>
        </a:p>
      </dgm:t>
    </dgm:pt>
    <dgm:pt modelId="{85A5A2FC-88A2-4921-AB37-A6109F960D04}">
      <dgm:prSet phldrT="[Text]"/>
      <dgm:spPr/>
      <dgm:t>
        <a:bodyPr/>
        <a:lstStyle/>
        <a:p>
          <a:r>
            <a:rPr lang="en-GB" dirty="0"/>
            <a:t>15.08.23</a:t>
          </a:r>
          <a:endParaRPr lang="en-CH" dirty="0"/>
        </a:p>
      </dgm:t>
    </dgm:pt>
    <dgm:pt modelId="{09A56AA3-113B-4322-8D34-942CFC82B48A}" type="parTrans" cxnId="{2111635C-1D70-4E07-A7E1-721935B3E7F6}">
      <dgm:prSet/>
      <dgm:spPr/>
      <dgm:t>
        <a:bodyPr/>
        <a:lstStyle/>
        <a:p>
          <a:endParaRPr lang="en-CH"/>
        </a:p>
      </dgm:t>
    </dgm:pt>
    <dgm:pt modelId="{ED5CB346-221A-4A4D-805E-32B27F5E9CB7}" type="sibTrans" cxnId="{2111635C-1D70-4E07-A7E1-721935B3E7F6}">
      <dgm:prSet/>
      <dgm:spPr/>
      <dgm:t>
        <a:bodyPr/>
        <a:lstStyle/>
        <a:p>
          <a:endParaRPr lang="en-CH"/>
        </a:p>
      </dgm:t>
    </dgm:pt>
    <dgm:pt modelId="{F248D099-D487-4C93-B03B-9EEA26B6F345}">
      <dgm:prSet phldrT="[Text]"/>
      <dgm:spPr/>
      <dgm:t>
        <a:bodyPr/>
        <a:lstStyle/>
        <a:p>
          <a:r>
            <a:rPr lang="en-GB" dirty="0"/>
            <a:t>Kick-off </a:t>
          </a:r>
          <a:r>
            <a:rPr lang="en-GB" dirty="0" err="1"/>
            <a:t>Rafa</a:t>
          </a:r>
          <a:r>
            <a:rPr lang="en-GB" dirty="0"/>
            <a:t>+</a:t>
          </a:r>
          <a:endParaRPr lang="en-CH" dirty="0"/>
        </a:p>
      </dgm:t>
    </dgm:pt>
    <dgm:pt modelId="{3F14E09D-D1C7-4F9E-A0CA-04C3F07B2169}" type="parTrans" cxnId="{89226A5B-3F8D-4B7E-9DB0-A725F31F0C8D}">
      <dgm:prSet/>
      <dgm:spPr/>
      <dgm:t>
        <a:bodyPr/>
        <a:lstStyle/>
        <a:p>
          <a:endParaRPr lang="en-CH"/>
        </a:p>
      </dgm:t>
    </dgm:pt>
    <dgm:pt modelId="{9C76EF28-601B-496D-91C0-8CE004B8036A}" type="sibTrans" cxnId="{89226A5B-3F8D-4B7E-9DB0-A725F31F0C8D}">
      <dgm:prSet/>
      <dgm:spPr/>
      <dgm:t>
        <a:bodyPr/>
        <a:lstStyle/>
        <a:p>
          <a:endParaRPr lang="en-CH"/>
        </a:p>
      </dgm:t>
    </dgm:pt>
    <dgm:pt modelId="{FB139E14-E746-4FE5-8714-94A180F1FF90}">
      <dgm:prSet phldrT="[Text]"/>
      <dgm:spPr/>
      <dgm:t>
        <a:bodyPr/>
        <a:lstStyle/>
        <a:p>
          <a:r>
            <a:rPr lang="en-GB" dirty="0"/>
            <a:t>Mandate Creation</a:t>
          </a:r>
          <a:endParaRPr lang="en-CH" dirty="0"/>
        </a:p>
      </dgm:t>
    </dgm:pt>
    <dgm:pt modelId="{365F3B09-8EF7-4969-B6A4-1F707FAA911B}" type="parTrans" cxnId="{C62B46DB-242E-49D9-962E-CBED61DA2AE9}">
      <dgm:prSet/>
      <dgm:spPr/>
      <dgm:t>
        <a:bodyPr/>
        <a:lstStyle/>
        <a:p>
          <a:endParaRPr lang="en-CH"/>
        </a:p>
      </dgm:t>
    </dgm:pt>
    <dgm:pt modelId="{4E7CA876-F65D-4B2D-964A-DB98587A6E87}" type="sibTrans" cxnId="{C62B46DB-242E-49D9-962E-CBED61DA2AE9}">
      <dgm:prSet/>
      <dgm:spPr/>
      <dgm:t>
        <a:bodyPr/>
        <a:lstStyle/>
        <a:p>
          <a:endParaRPr lang="en-CH"/>
        </a:p>
      </dgm:t>
    </dgm:pt>
    <dgm:pt modelId="{561EB308-D0BE-48FA-BAA0-82F21E5B3BB3}">
      <dgm:prSet phldrT="[Text]"/>
      <dgm:spPr/>
      <dgm:t>
        <a:bodyPr/>
        <a:lstStyle/>
        <a:p>
          <a:r>
            <a:rPr lang="en-GB" dirty="0"/>
            <a:t>Until end 2023</a:t>
          </a:r>
          <a:endParaRPr lang="en-CH" dirty="0"/>
        </a:p>
      </dgm:t>
    </dgm:pt>
    <dgm:pt modelId="{C3CC46B7-1DD4-493C-8BFD-E72ECA499295}" type="parTrans" cxnId="{0ED8C897-EB20-4E34-944D-33201CE0F7F1}">
      <dgm:prSet/>
      <dgm:spPr/>
      <dgm:t>
        <a:bodyPr/>
        <a:lstStyle/>
        <a:p>
          <a:endParaRPr lang="en-CH"/>
        </a:p>
      </dgm:t>
    </dgm:pt>
    <dgm:pt modelId="{282DB46F-E77D-4D1C-B093-24477A1FB438}" type="sibTrans" cxnId="{0ED8C897-EB20-4E34-944D-33201CE0F7F1}">
      <dgm:prSet/>
      <dgm:spPr/>
      <dgm:t>
        <a:bodyPr/>
        <a:lstStyle/>
        <a:p>
          <a:endParaRPr lang="en-CH"/>
        </a:p>
      </dgm:t>
    </dgm:pt>
    <dgm:pt modelId="{404E3B64-B675-4960-86B6-1DB68B835416}">
      <dgm:prSet phldrT="[Text]"/>
      <dgm:spPr/>
      <dgm:t>
        <a:bodyPr/>
        <a:lstStyle/>
        <a:p>
          <a:r>
            <a:rPr lang="en-GB" dirty="0"/>
            <a:t>Create concept for Individual Follow up (incl. Cognitive Testing) </a:t>
          </a:r>
          <a:endParaRPr lang="en-CH" dirty="0"/>
        </a:p>
      </dgm:t>
    </dgm:pt>
    <dgm:pt modelId="{8C91AC78-8625-4927-8F9B-1432669D2183}" type="parTrans" cxnId="{119AC363-6014-413A-A3F6-6C186D73C9B6}">
      <dgm:prSet/>
      <dgm:spPr/>
      <dgm:t>
        <a:bodyPr/>
        <a:lstStyle/>
        <a:p>
          <a:endParaRPr lang="en-CH"/>
        </a:p>
      </dgm:t>
    </dgm:pt>
    <dgm:pt modelId="{ECABD4C6-6189-4B5B-90F6-229155DC053C}" type="sibTrans" cxnId="{119AC363-6014-413A-A3F6-6C186D73C9B6}">
      <dgm:prSet/>
      <dgm:spPr/>
      <dgm:t>
        <a:bodyPr/>
        <a:lstStyle/>
        <a:p>
          <a:endParaRPr lang="en-CH"/>
        </a:p>
      </dgm:t>
    </dgm:pt>
    <dgm:pt modelId="{0EEA2392-F18F-4F41-91C4-E782D996EB59}">
      <dgm:prSet phldrT="[Text]"/>
      <dgm:spPr/>
      <dgm:t>
        <a:bodyPr/>
        <a:lstStyle/>
        <a:p>
          <a:r>
            <a:rPr lang="en-GB" dirty="0"/>
            <a:t>Trial Phase if possible as of Jan 2024</a:t>
          </a:r>
          <a:endParaRPr lang="en-CH" dirty="0"/>
        </a:p>
      </dgm:t>
    </dgm:pt>
    <dgm:pt modelId="{FEC0793E-8E62-4335-B0A5-B812E40A1D4E}" type="parTrans" cxnId="{8A11E946-26C9-44A9-A056-EDE87B551632}">
      <dgm:prSet/>
      <dgm:spPr/>
      <dgm:t>
        <a:bodyPr/>
        <a:lstStyle/>
        <a:p>
          <a:endParaRPr lang="en-CH"/>
        </a:p>
      </dgm:t>
    </dgm:pt>
    <dgm:pt modelId="{6401E5A1-5695-4638-B69A-8879D835A204}" type="sibTrans" cxnId="{8A11E946-26C9-44A9-A056-EDE87B551632}">
      <dgm:prSet/>
      <dgm:spPr/>
      <dgm:t>
        <a:bodyPr/>
        <a:lstStyle/>
        <a:p>
          <a:endParaRPr lang="en-CH"/>
        </a:p>
      </dgm:t>
    </dgm:pt>
    <dgm:pt modelId="{FB95A35C-88EB-4D75-913E-B7B55427ED32}">
      <dgm:prSet phldrT="[Text]"/>
      <dgm:spPr/>
      <dgm:t>
        <a:bodyPr/>
        <a:lstStyle/>
        <a:p>
          <a:r>
            <a:rPr lang="en-GB" dirty="0"/>
            <a:t>2024+</a:t>
          </a:r>
          <a:endParaRPr lang="en-CH" dirty="0"/>
        </a:p>
      </dgm:t>
    </dgm:pt>
    <dgm:pt modelId="{5892F170-48A6-4F67-BA9B-1F8B74FAE1AE}" type="parTrans" cxnId="{D11F6B08-56FF-4CDD-AC04-0F6B0BE889AB}">
      <dgm:prSet/>
      <dgm:spPr/>
      <dgm:t>
        <a:bodyPr/>
        <a:lstStyle/>
        <a:p>
          <a:endParaRPr lang="en-CH"/>
        </a:p>
      </dgm:t>
    </dgm:pt>
    <dgm:pt modelId="{B068B3C9-8E08-4381-AEFC-BCD314C77C3F}" type="sibTrans" cxnId="{D11F6B08-56FF-4CDD-AC04-0F6B0BE889AB}">
      <dgm:prSet/>
      <dgm:spPr/>
      <dgm:t>
        <a:bodyPr/>
        <a:lstStyle/>
        <a:p>
          <a:endParaRPr lang="en-CH"/>
        </a:p>
      </dgm:t>
    </dgm:pt>
    <dgm:pt modelId="{5A6C66DB-3845-4469-B5C1-E364340A84D5}">
      <dgm:prSet phldrT="[Text]"/>
      <dgm:spPr/>
      <dgm:t>
        <a:bodyPr/>
        <a:lstStyle/>
        <a:p>
          <a:r>
            <a:rPr lang="en-GB" dirty="0"/>
            <a:t>Provide implementation concept for the remaining recommendations</a:t>
          </a:r>
          <a:endParaRPr lang="en-CH" dirty="0"/>
        </a:p>
      </dgm:t>
    </dgm:pt>
    <dgm:pt modelId="{D34E1C80-07C5-47BD-A102-20A988312487}" type="parTrans" cxnId="{A6AE2096-877E-43F6-A4A0-A497BABD876D}">
      <dgm:prSet/>
      <dgm:spPr/>
      <dgm:t>
        <a:bodyPr/>
        <a:lstStyle/>
        <a:p>
          <a:endParaRPr lang="en-CH"/>
        </a:p>
      </dgm:t>
    </dgm:pt>
    <dgm:pt modelId="{D8B92318-0E64-458F-83BE-789BE15394D5}" type="sibTrans" cxnId="{A6AE2096-877E-43F6-A4A0-A497BABD876D}">
      <dgm:prSet/>
      <dgm:spPr/>
      <dgm:t>
        <a:bodyPr/>
        <a:lstStyle/>
        <a:p>
          <a:endParaRPr lang="en-CH"/>
        </a:p>
      </dgm:t>
    </dgm:pt>
    <dgm:pt modelId="{77E09DD5-0DF6-4F75-8B8B-9FB72535044C}">
      <dgm:prSet phldrT="[Text]"/>
      <dgm:spPr/>
      <dgm:t>
        <a:bodyPr/>
        <a:lstStyle/>
        <a:p>
          <a:r>
            <a:rPr lang="en-GB" dirty="0"/>
            <a:t>Act as supervisory body for definite implementation of recommendations</a:t>
          </a:r>
          <a:endParaRPr lang="en-CH" dirty="0"/>
        </a:p>
      </dgm:t>
    </dgm:pt>
    <dgm:pt modelId="{B92DD87C-346A-4210-81ED-C94B7AF535EC}" type="parTrans" cxnId="{D21B212A-F48C-4180-838E-2A65026D4CB7}">
      <dgm:prSet/>
      <dgm:spPr/>
      <dgm:t>
        <a:bodyPr/>
        <a:lstStyle/>
        <a:p>
          <a:endParaRPr lang="en-CH"/>
        </a:p>
      </dgm:t>
    </dgm:pt>
    <dgm:pt modelId="{E9BBCC12-850A-45D7-941C-CC95B93F0A8A}" type="sibTrans" cxnId="{D21B212A-F48C-4180-838E-2A65026D4CB7}">
      <dgm:prSet/>
      <dgm:spPr/>
      <dgm:t>
        <a:bodyPr/>
        <a:lstStyle/>
        <a:p>
          <a:endParaRPr lang="en-CH"/>
        </a:p>
      </dgm:t>
    </dgm:pt>
    <dgm:pt modelId="{571225AF-73B0-4D00-9894-5115A62DF328}" type="pres">
      <dgm:prSet presAssocID="{5A23B4EF-0B92-4FFD-83AD-1070995CB58C}" presName="linearFlow" presStyleCnt="0">
        <dgm:presLayoutVars>
          <dgm:dir/>
          <dgm:animLvl val="lvl"/>
          <dgm:resizeHandles val="exact"/>
        </dgm:presLayoutVars>
      </dgm:prSet>
      <dgm:spPr/>
    </dgm:pt>
    <dgm:pt modelId="{B79DF996-BDDB-44DE-B0AF-98792BE02937}" type="pres">
      <dgm:prSet presAssocID="{85A5A2FC-88A2-4921-AB37-A6109F960D04}" presName="composite" presStyleCnt="0"/>
      <dgm:spPr/>
    </dgm:pt>
    <dgm:pt modelId="{680326A6-D5B0-4F36-9309-04EF16F6F8CD}" type="pres">
      <dgm:prSet presAssocID="{85A5A2FC-88A2-4921-AB37-A6109F960D04}" presName="parentText" presStyleLbl="alignNode1" presStyleIdx="0" presStyleCnt="3" custLinFactNeighborY="0">
        <dgm:presLayoutVars>
          <dgm:chMax val="1"/>
          <dgm:bulletEnabled val="1"/>
        </dgm:presLayoutVars>
      </dgm:prSet>
      <dgm:spPr/>
    </dgm:pt>
    <dgm:pt modelId="{1255248F-005B-4BA5-9279-70B6E7C5386F}" type="pres">
      <dgm:prSet presAssocID="{85A5A2FC-88A2-4921-AB37-A6109F960D04}" presName="descendantText" presStyleLbl="alignAcc1" presStyleIdx="0" presStyleCnt="3">
        <dgm:presLayoutVars>
          <dgm:bulletEnabled val="1"/>
        </dgm:presLayoutVars>
      </dgm:prSet>
      <dgm:spPr/>
    </dgm:pt>
    <dgm:pt modelId="{13A20871-6FAA-423B-A2D5-B6351B1049AF}" type="pres">
      <dgm:prSet presAssocID="{ED5CB346-221A-4A4D-805E-32B27F5E9CB7}" presName="sp" presStyleCnt="0"/>
      <dgm:spPr/>
    </dgm:pt>
    <dgm:pt modelId="{CFB6B8A9-7B3D-4E56-A8C0-8C65BA90B278}" type="pres">
      <dgm:prSet presAssocID="{561EB308-D0BE-48FA-BAA0-82F21E5B3BB3}" presName="composite" presStyleCnt="0"/>
      <dgm:spPr/>
    </dgm:pt>
    <dgm:pt modelId="{C070AE09-DAC6-4FA2-942F-3258138DECBB}" type="pres">
      <dgm:prSet presAssocID="{561EB308-D0BE-48FA-BAA0-82F21E5B3BB3}" presName="parentText" presStyleLbl="alignNode1" presStyleIdx="1" presStyleCnt="3">
        <dgm:presLayoutVars>
          <dgm:chMax val="1"/>
          <dgm:bulletEnabled val="1"/>
        </dgm:presLayoutVars>
      </dgm:prSet>
      <dgm:spPr/>
    </dgm:pt>
    <dgm:pt modelId="{DF07CE66-2608-4F82-A3D0-BF1A4EBCE008}" type="pres">
      <dgm:prSet presAssocID="{561EB308-D0BE-48FA-BAA0-82F21E5B3BB3}" presName="descendantText" presStyleLbl="alignAcc1" presStyleIdx="1" presStyleCnt="3">
        <dgm:presLayoutVars>
          <dgm:bulletEnabled val="1"/>
        </dgm:presLayoutVars>
      </dgm:prSet>
      <dgm:spPr/>
    </dgm:pt>
    <dgm:pt modelId="{0792FA4F-68F1-4939-8A82-C66AE4C90A43}" type="pres">
      <dgm:prSet presAssocID="{282DB46F-E77D-4D1C-B093-24477A1FB438}" presName="sp" presStyleCnt="0"/>
      <dgm:spPr/>
    </dgm:pt>
    <dgm:pt modelId="{E7FE6A4C-E81B-4E05-BBB9-88CB95D69A5E}" type="pres">
      <dgm:prSet presAssocID="{FB95A35C-88EB-4D75-913E-B7B55427ED32}" presName="composite" presStyleCnt="0"/>
      <dgm:spPr/>
    </dgm:pt>
    <dgm:pt modelId="{974B0204-84D2-4F2A-A631-A90E34D8D8A1}" type="pres">
      <dgm:prSet presAssocID="{FB95A35C-88EB-4D75-913E-B7B55427ED32}" presName="parentText" presStyleLbl="alignNode1" presStyleIdx="2" presStyleCnt="3">
        <dgm:presLayoutVars>
          <dgm:chMax val="1"/>
          <dgm:bulletEnabled val="1"/>
        </dgm:presLayoutVars>
      </dgm:prSet>
      <dgm:spPr/>
    </dgm:pt>
    <dgm:pt modelId="{F3AA40A2-62FA-4715-AAE6-94385E8D4616}" type="pres">
      <dgm:prSet presAssocID="{FB95A35C-88EB-4D75-913E-B7B55427ED32}" presName="descendantText" presStyleLbl="alignAcc1" presStyleIdx="2" presStyleCnt="3">
        <dgm:presLayoutVars>
          <dgm:bulletEnabled val="1"/>
        </dgm:presLayoutVars>
      </dgm:prSet>
      <dgm:spPr/>
    </dgm:pt>
  </dgm:ptLst>
  <dgm:cxnLst>
    <dgm:cxn modelId="{D11F6B08-56FF-4CDD-AC04-0F6B0BE889AB}" srcId="{5A23B4EF-0B92-4FFD-83AD-1070995CB58C}" destId="{FB95A35C-88EB-4D75-913E-B7B55427ED32}" srcOrd="2" destOrd="0" parTransId="{5892F170-48A6-4F67-BA9B-1F8B74FAE1AE}" sibTransId="{B068B3C9-8E08-4381-AEFC-BCD314C77C3F}"/>
    <dgm:cxn modelId="{82460319-BB83-4A84-BFDF-9E137410DFBC}" type="presOf" srcId="{404E3B64-B675-4960-86B6-1DB68B835416}" destId="{DF07CE66-2608-4F82-A3D0-BF1A4EBCE008}" srcOrd="0" destOrd="0" presId="urn:microsoft.com/office/officeart/2005/8/layout/chevron2"/>
    <dgm:cxn modelId="{8DA64B27-DCD9-439C-A39B-71768ABBB96A}" type="presOf" srcId="{5A23B4EF-0B92-4FFD-83AD-1070995CB58C}" destId="{571225AF-73B0-4D00-9894-5115A62DF328}" srcOrd="0" destOrd="0" presId="urn:microsoft.com/office/officeart/2005/8/layout/chevron2"/>
    <dgm:cxn modelId="{D21B212A-F48C-4180-838E-2A65026D4CB7}" srcId="{FB95A35C-88EB-4D75-913E-B7B55427ED32}" destId="{77E09DD5-0DF6-4F75-8B8B-9FB72535044C}" srcOrd="1" destOrd="0" parTransId="{B92DD87C-346A-4210-81ED-C94B7AF535EC}" sibTransId="{E9BBCC12-850A-45D7-941C-CC95B93F0A8A}"/>
    <dgm:cxn modelId="{89226A5B-3F8D-4B7E-9DB0-A725F31F0C8D}" srcId="{85A5A2FC-88A2-4921-AB37-A6109F960D04}" destId="{F248D099-D487-4C93-B03B-9EEA26B6F345}" srcOrd="0" destOrd="0" parTransId="{3F14E09D-D1C7-4F9E-A0CA-04C3F07B2169}" sibTransId="{9C76EF28-601B-496D-91C0-8CE004B8036A}"/>
    <dgm:cxn modelId="{2111635C-1D70-4E07-A7E1-721935B3E7F6}" srcId="{5A23B4EF-0B92-4FFD-83AD-1070995CB58C}" destId="{85A5A2FC-88A2-4921-AB37-A6109F960D04}" srcOrd="0" destOrd="0" parTransId="{09A56AA3-113B-4322-8D34-942CFC82B48A}" sibTransId="{ED5CB346-221A-4A4D-805E-32B27F5E9CB7}"/>
    <dgm:cxn modelId="{119AC363-6014-413A-A3F6-6C186D73C9B6}" srcId="{561EB308-D0BE-48FA-BAA0-82F21E5B3BB3}" destId="{404E3B64-B675-4960-86B6-1DB68B835416}" srcOrd="0" destOrd="0" parTransId="{8C91AC78-8625-4927-8F9B-1432669D2183}" sibTransId="{ECABD4C6-6189-4B5B-90F6-229155DC053C}"/>
    <dgm:cxn modelId="{8A11E946-26C9-44A9-A056-EDE87B551632}" srcId="{561EB308-D0BE-48FA-BAA0-82F21E5B3BB3}" destId="{0EEA2392-F18F-4F41-91C4-E782D996EB59}" srcOrd="1" destOrd="0" parTransId="{FEC0793E-8E62-4335-B0A5-B812E40A1D4E}" sibTransId="{6401E5A1-5695-4638-B69A-8879D835A204}"/>
    <dgm:cxn modelId="{1692DD4A-759D-44E0-BAE4-51EACF01C0BA}" type="presOf" srcId="{5A6C66DB-3845-4469-B5C1-E364340A84D5}" destId="{F3AA40A2-62FA-4715-AAE6-94385E8D4616}" srcOrd="0" destOrd="0" presId="urn:microsoft.com/office/officeart/2005/8/layout/chevron2"/>
    <dgm:cxn modelId="{95D96770-DAB6-4F9F-8BAF-955B2E9D99F8}" type="presOf" srcId="{77E09DD5-0DF6-4F75-8B8B-9FB72535044C}" destId="{F3AA40A2-62FA-4715-AAE6-94385E8D4616}" srcOrd="0" destOrd="1" presId="urn:microsoft.com/office/officeart/2005/8/layout/chevron2"/>
    <dgm:cxn modelId="{77F6C973-233F-4250-B595-8442452DECC4}" type="presOf" srcId="{F248D099-D487-4C93-B03B-9EEA26B6F345}" destId="{1255248F-005B-4BA5-9279-70B6E7C5386F}" srcOrd="0" destOrd="0" presId="urn:microsoft.com/office/officeart/2005/8/layout/chevron2"/>
    <dgm:cxn modelId="{A6AE2096-877E-43F6-A4A0-A497BABD876D}" srcId="{FB95A35C-88EB-4D75-913E-B7B55427ED32}" destId="{5A6C66DB-3845-4469-B5C1-E364340A84D5}" srcOrd="0" destOrd="0" parTransId="{D34E1C80-07C5-47BD-A102-20A988312487}" sibTransId="{D8B92318-0E64-458F-83BE-789BE15394D5}"/>
    <dgm:cxn modelId="{0ED8C897-EB20-4E34-944D-33201CE0F7F1}" srcId="{5A23B4EF-0B92-4FFD-83AD-1070995CB58C}" destId="{561EB308-D0BE-48FA-BAA0-82F21E5B3BB3}" srcOrd="1" destOrd="0" parTransId="{C3CC46B7-1DD4-493C-8BFD-E72ECA499295}" sibTransId="{282DB46F-E77D-4D1C-B093-24477A1FB438}"/>
    <dgm:cxn modelId="{5990DA9A-1846-41EC-9FF7-5E949E1D198F}" type="presOf" srcId="{FB139E14-E746-4FE5-8714-94A180F1FF90}" destId="{1255248F-005B-4BA5-9279-70B6E7C5386F}" srcOrd="0" destOrd="1" presId="urn:microsoft.com/office/officeart/2005/8/layout/chevron2"/>
    <dgm:cxn modelId="{D332A59C-1A82-4E96-A805-68E441FC0FE2}" type="presOf" srcId="{85A5A2FC-88A2-4921-AB37-A6109F960D04}" destId="{680326A6-D5B0-4F36-9309-04EF16F6F8CD}" srcOrd="0" destOrd="0" presId="urn:microsoft.com/office/officeart/2005/8/layout/chevron2"/>
    <dgm:cxn modelId="{B19D11B8-6448-4A53-B2E3-FE717045FDE3}" type="presOf" srcId="{FB95A35C-88EB-4D75-913E-B7B55427ED32}" destId="{974B0204-84D2-4F2A-A631-A90E34D8D8A1}" srcOrd="0" destOrd="0" presId="urn:microsoft.com/office/officeart/2005/8/layout/chevron2"/>
    <dgm:cxn modelId="{253AC6C8-37F9-4990-980B-7AE98C7C34A1}" type="presOf" srcId="{0EEA2392-F18F-4F41-91C4-E782D996EB59}" destId="{DF07CE66-2608-4F82-A3D0-BF1A4EBCE008}" srcOrd="0" destOrd="1" presId="urn:microsoft.com/office/officeart/2005/8/layout/chevron2"/>
    <dgm:cxn modelId="{C62B46DB-242E-49D9-962E-CBED61DA2AE9}" srcId="{85A5A2FC-88A2-4921-AB37-A6109F960D04}" destId="{FB139E14-E746-4FE5-8714-94A180F1FF90}" srcOrd="1" destOrd="0" parTransId="{365F3B09-8EF7-4969-B6A4-1F707FAA911B}" sibTransId="{4E7CA876-F65D-4B2D-964A-DB98587A6E87}"/>
    <dgm:cxn modelId="{EE558CE7-4DB6-430D-8F0E-C915B4954838}" type="presOf" srcId="{561EB308-D0BE-48FA-BAA0-82F21E5B3BB3}" destId="{C070AE09-DAC6-4FA2-942F-3258138DECBB}" srcOrd="0" destOrd="0" presId="urn:microsoft.com/office/officeart/2005/8/layout/chevron2"/>
    <dgm:cxn modelId="{8A48F27A-7167-4163-8BFF-66801FBA5AAE}" type="presParOf" srcId="{571225AF-73B0-4D00-9894-5115A62DF328}" destId="{B79DF996-BDDB-44DE-B0AF-98792BE02937}" srcOrd="0" destOrd="0" presId="urn:microsoft.com/office/officeart/2005/8/layout/chevron2"/>
    <dgm:cxn modelId="{77FBAF53-1CE4-45B7-83CA-42D67E8349F1}" type="presParOf" srcId="{B79DF996-BDDB-44DE-B0AF-98792BE02937}" destId="{680326A6-D5B0-4F36-9309-04EF16F6F8CD}" srcOrd="0" destOrd="0" presId="urn:microsoft.com/office/officeart/2005/8/layout/chevron2"/>
    <dgm:cxn modelId="{B3F40EDB-1624-4786-8E4A-D6D3A3084764}" type="presParOf" srcId="{B79DF996-BDDB-44DE-B0AF-98792BE02937}" destId="{1255248F-005B-4BA5-9279-70B6E7C5386F}" srcOrd="1" destOrd="0" presId="urn:microsoft.com/office/officeart/2005/8/layout/chevron2"/>
    <dgm:cxn modelId="{689AC271-8524-4068-80E8-2BAC2CB83543}" type="presParOf" srcId="{571225AF-73B0-4D00-9894-5115A62DF328}" destId="{13A20871-6FAA-423B-A2D5-B6351B1049AF}" srcOrd="1" destOrd="0" presId="urn:microsoft.com/office/officeart/2005/8/layout/chevron2"/>
    <dgm:cxn modelId="{6ECD03BC-7DAE-4504-B5AC-E2D9D5A00E7E}" type="presParOf" srcId="{571225AF-73B0-4D00-9894-5115A62DF328}" destId="{CFB6B8A9-7B3D-4E56-A8C0-8C65BA90B278}" srcOrd="2" destOrd="0" presId="urn:microsoft.com/office/officeart/2005/8/layout/chevron2"/>
    <dgm:cxn modelId="{6A75BEBC-7BEF-4E4C-BBE8-8251A9FA6B7A}" type="presParOf" srcId="{CFB6B8A9-7B3D-4E56-A8C0-8C65BA90B278}" destId="{C070AE09-DAC6-4FA2-942F-3258138DECBB}" srcOrd="0" destOrd="0" presId="urn:microsoft.com/office/officeart/2005/8/layout/chevron2"/>
    <dgm:cxn modelId="{916F5188-174F-4965-9EE6-41CDBD8BB680}" type="presParOf" srcId="{CFB6B8A9-7B3D-4E56-A8C0-8C65BA90B278}" destId="{DF07CE66-2608-4F82-A3D0-BF1A4EBCE008}" srcOrd="1" destOrd="0" presId="urn:microsoft.com/office/officeart/2005/8/layout/chevron2"/>
    <dgm:cxn modelId="{B911AA48-9262-471B-9593-D798731B2217}" type="presParOf" srcId="{571225AF-73B0-4D00-9894-5115A62DF328}" destId="{0792FA4F-68F1-4939-8A82-C66AE4C90A43}" srcOrd="3" destOrd="0" presId="urn:microsoft.com/office/officeart/2005/8/layout/chevron2"/>
    <dgm:cxn modelId="{4A002536-6903-4804-A819-CA7E77474A9F}" type="presParOf" srcId="{571225AF-73B0-4D00-9894-5115A62DF328}" destId="{E7FE6A4C-E81B-4E05-BBB9-88CB95D69A5E}" srcOrd="4" destOrd="0" presId="urn:microsoft.com/office/officeart/2005/8/layout/chevron2"/>
    <dgm:cxn modelId="{2D3D5008-E2D4-4845-AF15-317ACE55E085}" type="presParOf" srcId="{E7FE6A4C-E81B-4E05-BBB9-88CB95D69A5E}" destId="{974B0204-84D2-4F2A-A631-A90E34D8D8A1}" srcOrd="0" destOrd="0" presId="urn:microsoft.com/office/officeart/2005/8/layout/chevron2"/>
    <dgm:cxn modelId="{4895C4BF-F1FD-4687-A227-DD2883D5D686}" type="presParOf" srcId="{E7FE6A4C-E81B-4E05-BBB9-88CB95D69A5E}" destId="{F3AA40A2-62FA-4715-AAE6-94385E8D461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FE44E-BEA9-4258-B608-A5F946691D5C}">
      <dsp:nvSpPr>
        <dsp:cNvPr id="0" name=""/>
        <dsp:cNvSpPr/>
      </dsp:nvSpPr>
      <dsp:spPr>
        <a:xfrm>
          <a:off x="0" y="448916"/>
          <a:ext cx="4114091" cy="4114091"/>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7EF74CF-2F37-4A53-91C6-648BC97C447F}">
      <dsp:nvSpPr>
        <dsp:cNvPr id="0" name=""/>
        <dsp:cNvSpPr/>
      </dsp:nvSpPr>
      <dsp:spPr>
        <a:xfrm>
          <a:off x="2057045" y="448916"/>
          <a:ext cx="4799773" cy="411409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Neuropsychological tests (Vigilance, attentional mechanisms, mental flexibility, etc…)</a:t>
          </a:r>
          <a:endParaRPr lang="en-CH" sz="1700" kern="1200" dirty="0"/>
        </a:p>
      </dsp:txBody>
      <dsp:txXfrm>
        <a:off x="2057045" y="448916"/>
        <a:ext cx="4799773" cy="658254"/>
      </dsp:txXfrm>
    </dsp:sp>
    <dsp:sp modelId="{51DC3F80-C773-46D3-AD49-264F58916069}">
      <dsp:nvSpPr>
        <dsp:cNvPr id="0" name=""/>
        <dsp:cNvSpPr/>
      </dsp:nvSpPr>
      <dsp:spPr>
        <a:xfrm>
          <a:off x="431979" y="1107171"/>
          <a:ext cx="3250132" cy="3250132"/>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12B6BEE-9B42-468E-9B84-83A690E51C50}">
      <dsp:nvSpPr>
        <dsp:cNvPr id="0" name=""/>
        <dsp:cNvSpPr/>
      </dsp:nvSpPr>
      <dsp:spPr>
        <a:xfrm>
          <a:off x="2057045" y="1107171"/>
          <a:ext cx="4799773" cy="325013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a:t>Physiological measurements (Heart rate, blood pressure, etc…)</a:t>
          </a:r>
          <a:endParaRPr lang="en-CH" sz="1700" kern="1200" dirty="0"/>
        </a:p>
      </dsp:txBody>
      <dsp:txXfrm>
        <a:off x="2057045" y="1107171"/>
        <a:ext cx="4799773" cy="658254"/>
      </dsp:txXfrm>
    </dsp:sp>
    <dsp:sp modelId="{40317961-9958-486E-A7A2-ED51D8F39391}">
      <dsp:nvSpPr>
        <dsp:cNvPr id="0" name=""/>
        <dsp:cNvSpPr/>
      </dsp:nvSpPr>
      <dsp:spPr>
        <a:xfrm>
          <a:off x="863959" y="1765426"/>
          <a:ext cx="2386173" cy="2386173"/>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14F20DD-4273-4879-A3C6-8A8492737850}">
      <dsp:nvSpPr>
        <dsp:cNvPr id="0" name=""/>
        <dsp:cNvSpPr/>
      </dsp:nvSpPr>
      <dsp:spPr>
        <a:xfrm>
          <a:off x="2057045" y="1765426"/>
          <a:ext cx="4799773" cy="238617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Demographic questionnaire</a:t>
          </a:r>
          <a:endParaRPr lang="en-CH" sz="1700" kern="1200" dirty="0"/>
        </a:p>
      </dsp:txBody>
      <dsp:txXfrm>
        <a:off x="2057045" y="1765426"/>
        <a:ext cx="4799773" cy="658254"/>
      </dsp:txXfrm>
    </dsp:sp>
    <dsp:sp modelId="{C6738EC9-682E-4390-9B55-593408B0BF66}">
      <dsp:nvSpPr>
        <dsp:cNvPr id="0" name=""/>
        <dsp:cNvSpPr/>
      </dsp:nvSpPr>
      <dsp:spPr>
        <a:xfrm>
          <a:off x="1295938" y="2423680"/>
          <a:ext cx="1522213" cy="1522213"/>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A295830-B877-45AF-9851-C946F1F9ED17}">
      <dsp:nvSpPr>
        <dsp:cNvPr id="0" name=""/>
        <dsp:cNvSpPr/>
      </dsp:nvSpPr>
      <dsp:spPr>
        <a:xfrm>
          <a:off x="2057045" y="2423680"/>
          <a:ext cx="4799773" cy="152221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a:t>Samn Perelli scale (Fatigue level)</a:t>
          </a:r>
          <a:endParaRPr lang="en-CH" sz="1700" kern="1200" dirty="0"/>
        </a:p>
      </dsp:txBody>
      <dsp:txXfrm>
        <a:off x="2057045" y="2423680"/>
        <a:ext cx="4799773" cy="658254"/>
      </dsp:txXfrm>
    </dsp:sp>
    <dsp:sp modelId="{1CBB087C-E9C3-4F6C-B9A7-1A4F8740C069}">
      <dsp:nvSpPr>
        <dsp:cNvPr id="0" name=""/>
        <dsp:cNvSpPr/>
      </dsp:nvSpPr>
      <dsp:spPr>
        <a:xfrm>
          <a:off x="1727918" y="3081935"/>
          <a:ext cx="658254" cy="658254"/>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547156-2782-4937-B70B-356A8263CE62}">
      <dsp:nvSpPr>
        <dsp:cNvPr id="0" name=""/>
        <dsp:cNvSpPr/>
      </dsp:nvSpPr>
      <dsp:spPr>
        <a:xfrm>
          <a:off x="2057045" y="3081935"/>
          <a:ext cx="4799773" cy="65825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Epworth questionnaire (Individual level of daytime sleepiness)</a:t>
          </a:r>
          <a:endParaRPr lang="en-CH" sz="1700" kern="1200" dirty="0"/>
        </a:p>
      </dsp:txBody>
      <dsp:txXfrm>
        <a:off x="2057045" y="3081935"/>
        <a:ext cx="4799773" cy="658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813B3-5DB6-4F69-8B04-B3C876FD1C6D}">
      <dsp:nvSpPr>
        <dsp:cNvPr id="0" name=""/>
        <dsp:cNvSpPr/>
      </dsp:nvSpPr>
      <dsp:spPr>
        <a:xfrm>
          <a:off x="0" y="384799"/>
          <a:ext cx="4114091" cy="4114091"/>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6688A40-5CB2-413D-BD88-BFFC36F98159}">
      <dsp:nvSpPr>
        <dsp:cNvPr id="0" name=""/>
        <dsp:cNvSpPr/>
      </dsp:nvSpPr>
      <dsp:spPr>
        <a:xfrm>
          <a:off x="2057045" y="384799"/>
          <a:ext cx="4799773" cy="411409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Literature review</a:t>
          </a:r>
          <a:endParaRPr lang="en-CH" sz="1900" kern="1200" dirty="0"/>
        </a:p>
      </dsp:txBody>
      <dsp:txXfrm>
        <a:off x="2057045" y="384799"/>
        <a:ext cx="4799773" cy="658254"/>
      </dsp:txXfrm>
    </dsp:sp>
    <dsp:sp modelId="{8842A41D-1756-4E7B-A442-BB45DBFD6A1F}">
      <dsp:nvSpPr>
        <dsp:cNvPr id="0" name=""/>
        <dsp:cNvSpPr/>
      </dsp:nvSpPr>
      <dsp:spPr>
        <a:xfrm>
          <a:off x="431979" y="1043054"/>
          <a:ext cx="3250132" cy="3250132"/>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05A84C3-FB6F-400F-ACCD-2D815784A8B2}">
      <dsp:nvSpPr>
        <dsp:cNvPr id="0" name=""/>
        <dsp:cNvSpPr/>
      </dsp:nvSpPr>
      <dsp:spPr>
        <a:xfrm>
          <a:off x="2057045" y="1043054"/>
          <a:ext cx="4799773" cy="325013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kern="1200"/>
            <a:t>Questionnaire on ATCOs’ working conditions and well-being</a:t>
          </a:r>
          <a:endParaRPr lang="en-CH" sz="1900" kern="1200" dirty="0"/>
        </a:p>
      </dsp:txBody>
      <dsp:txXfrm>
        <a:off x="2057045" y="1043054"/>
        <a:ext cx="4799773" cy="658254"/>
      </dsp:txXfrm>
    </dsp:sp>
    <dsp:sp modelId="{84AE6ADC-23EE-4D62-82AE-AEBD0565C1A7}">
      <dsp:nvSpPr>
        <dsp:cNvPr id="0" name=""/>
        <dsp:cNvSpPr/>
      </dsp:nvSpPr>
      <dsp:spPr>
        <a:xfrm>
          <a:off x="895862" y="1701309"/>
          <a:ext cx="2386173" cy="2386173"/>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408EBED-605F-4CB5-AFAE-3B7E3AE01FCB}">
      <dsp:nvSpPr>
        <dsp:cNvPr id="0" name=""/>
        <dsp:cNvSpPr/>
      </dsp:nvSpPr>
      <dsp:spPr>
        <a:xfrm>
          <a:off x="2057045" y="1701309"/>
          <a:ext cx="4799773" cy="238617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kern="1200"/>
            <a:t>Sleep and fatigue data collection</a:t>
          </a:r>
          <a:endParaRPr lang="en-CH" sz="1900" kern="1200" dirty="0"/>
        </a:p>
      </dsp:txBody>
      <dsp:txXfrm>
        <a:off x="2057045" y="1701309"/>
        <a:ext cx="4799773" cy="658254"/>
      </dsp:txXfrm>
    </dsp:sp>
    <dsp:sp modelId="{F7ABA0FF-41C6-4963-85E6-0DEE55986CCD}">
      <dsp:nvSpPr>
        <dsp:cNvPr id="0" name=""/>
        <dsp:cNvSpPr/>
      </dsp:nvSpPr>
      <dsp:spPr>
        <a:xfrm>
          <a:off x="1295938" y="2359563"/>
          <a:ext cx="1522213" cy="1522213"/>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82031C3-FEF0-4FB7-9015-0B4F5F7A040B}">
      <dsp:nvSpPr>
        <dsp:cNvPr id="0" name=""/>
        <dsp:cNvSpPr/>
      </dsp:nvSpPr>
      <dsp:spPr>
        <a:xfrm>
          <a:off x="2057045" y="2359563"/>
          <a:ext cx="4799773" cy="152221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kern="1200"/>
            <a:t>Actigraphy (Objective sleep measures)</a:t>
          </a:r>
          <a:endParaRPr lang="en-CH" sz="1900" kern="1200" dirty="0"/>
        </a:p>
      </dsp:txBody>
      <dsp:txXfrm>
        <a:off x="2057045" y="2359563"/>
        <a:ext cx="4799773" cy="658254"/>
      </dsp:txXfrm>
    </dsp:sp>
    <dsp:sp modelId="{2513C188-E033-4096-A1F8-53D130B5FAC8}">
      <dsp:nvSpPr>
        <dsp:cNvPr id="0" name=""/>
        <dsp:cNvSpPr/>
      </dsp:nvSpPr>
      <dsp:spPr>
        <a:xfrm>
          <a:off x="1727918" y="3017818"/>
          <a:ext cx="658254" cy="658254"/>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377A02-8906-4AA6-AEEA-3CE81C2E5383}">
      <dsp:nvSpPr>
        <dsp:cNvPr id="0" name=""/>
        <dsp:cNvSpPr/>
      </dsp:nvSpPr>
      <dsp:spPr>
        <a:xfrm>
          <a:off x="2057045" y="3017818"/>
          <a:ext cx="4799773" cy="65825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kern="1200"/>
            <a:t>Individual observations and interviews (Fatigue, stress, coping strategies)</a:t>
          </a:r>
          <a:endParaRPr lang="en-CH" sz="1900" kern="1200" dirty="0"/>
        </a:p>
      </dsp:txBody>
      <dsp:txXfrm>
        <a:off x="2057045" y="3017818"/>
        <a:ext cx="4799773" cy="658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391F8-9F06-4456-81CE-E3C56B65D03A}">
      <dsp:nvSpPr>
        <dsp:cNvPr id="0" name=""/>
        <dsp:cNvSpPr/>
      </dsp:nvSpPr>
      <dsp:spPr>
        <a:xfrm>
          <a:off x="0" y="0"/>
          <a:ext cx="10233802" cy="318536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GB" sz="3000" b="1" kern="1200" dirty="0"/>
            <a:t>Age itself has no effect on ATCOs’ fatigue and well-being, slight effect of age on stress</a:t>
          </a:r>
          <a:r>
            <a:rPr lang="en-GB" sz="3000" b="0" kern="1200" dirty="0"/>
            <a:t>.</a:t>
          </a:r>
        </a:p>
        <a:p>
          <a:pPr marL="228600" lvl="1" indent="-228600" algn="l" defTabSz="1022350">
            <a:lnSpc>
              <a:spcPct val="90000"/>
            </a:lnSpc>
            <a:spcBef>
              <a:spcPct val="0"/>
            </a:spcBef>
            <a:spcAft>
              <a:spcPct val="15000"/>
            </a:spcAft>
            <a:buNone/>
          </a:pPr>
          <a:r>
            <a:rPr lang="en-GB" sz="2300" kern="1200" dirty="0"/>
            <a:t>   </a:t>
          </a:r>
          <a:r>
            <a:rPr lang="en-GB" sz="2300" kern="1200" dirty="0">
              <a:solidFill>
                <a:schemeClr val="bg1"/>
              </a:solidFill>
            </a:rPr>
            <a:t>However, in interaction with other factors, age has significant effects on fatigue and stress:</a:t>
          </a:r>
          <a:endParaRPr lang="en-CH" sz="2300" kern="1200" dirty="0">
            <a:solidFill>
              <a:schemeClr val="bg1"/>
            </a:solidFill>
          </a:endParaRPr>
        </a:p>
        <a:p>
          <a:pPr marL="228600" lvl="1" indent="-228600" algn="l" defTabSz="1022350">
            <a:lnSpc>
              <a:spcPct val="90000"/>
            </a:lnSpc>
            <a:spcBef>
              <a:spcPct val="0"/>
            </a:spcBef>
            <a:spcAft>
              <a:spcPct val="15000"/>
            </a:spcAft>
            <a:buChar char="•"/>
          </a:pPr>
          <a:r>
            <a:rPr lang="en-GB" sz="2300" b="0" kern="1200" dirty="0"/>
            <a:t>Less tolerance for night shifts</a:t>
          </a:r>
          <a:endParaRPr lang="en-CH" sz="2300" kern="1200" dirty="0"/>
        </a:p>
        <a:p>
          <a:pPr marL="228600" lvl="1" indent="-228600" algn="l" defTabSz="1022350">
            <a:lnSpc>
              <a:spcPct val="90000"/>
            </a:lnSpc>
            <a:spcBef>
              <a:spcPct val="0"/>
            </a:spcBef>
            <a:spcAft>
              <a:spcPct val="15000"/>
            </a:spcAft>
            <a:buChar char="•"/>
          </a:pPr>
          <a:r>
            <a:rPr lang="en-GB" sz="2300" kern="1200" dirty="0"/>
            <a:t>Age increases the effect of workload and traffic density on fatigue</a:t>
          </a:r>
          <a:endParaRPr lang="en-CH" sz="2300" kern="1200" dirty="0"/>
        </a:p>
      </dsp:txBody>
      <dsp:txXfrm>
        <a:off x="2365296" y="0"/>
        <a:ext cx="7868505" cy="3185363"/>
      </dsp:txXfrm>
    </dsp:sp>
    <dsp:sp modelId="{F07CAA57-E93F-4794-85D2-019CA292EFA3}">
      <dsp:nvSpPr>
        <dsp:cNvPr id="0" name=""/>
        <dsp:cNvSpPr/>
      </dsp:nvSpPr>
      <dsp:spPr>
        <a:xfrm>
          <a:off x="318536" y="318536"/>
          <a:ext cx="2046760" cy="25482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221C1-F0E5-41CA-9146-C884ADFA3016}">
      <dsp:nvSpPr>
        <dsp:cNvPr id="0" name=""/>
        <dsp:cNvSpPr/>
      </dsp:nvSpPr>
      <dsp:spPr>
        <a:xfrm>
          <a:off x="0" y="0"/>
          <a:ext cx="8962066" cy="152615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kern="1200" dirty="0"/>
            <a:t>General </a:t>
          </a:r>
          <a:r>
            <a:rPr lang="en-GB" sz="2500" kern="1200" dirty="0">
              <a:solidFill>
                <a:schemeClr val="bg1"/>
              </a:solidFill>
            </a:rPr>
            <a:t>effect of age on speed of processing (reaction time)</a:t>
          </a:r>
          <a:r>
            <a:rPr lang="en-GB" sz="2500" b="0" kern="1200" dirty="0"/>
            <a:t> during cognitive tests .</a:t>
          </a:r>
          <a:endParaRPr lang="en-CH" sz="2500" kern="1200" dirty="0"/>
        </a:p>
      </dsp:txBody>
      <dsp:txXfrm>
        <a:off x="1945028" y="0"/>
        <a:ext cx="7017037" cy="1526153"/>
      </dsp:txXfrm>
    </dsp:sp>
    <dsp:sp modelId="{DD6D6FDB-00EA-4FCD-B919-518D97D78B72}">
      <dsp:nvSpPr>
        <dsp:cNvPr id="0" name=""/>
        <dsp:cNvSpPr/>
      </dsp:nvSpPr>
      <dsp:spPr>
        <a:xfrm>
          <a:off x="152615" y="152615"/>
          <a:ext cx="1792413" cy="122092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965458E-5822-45B8-8B2F-6BEFDE830F84}">
      <dsp:nvSpPr>
        <dsp:cNvPr id="0" name=""/>
        <dsp:cNvSpPr/>
      </dsp:nvSpPr>
      <dsp:spPr>
        <a:xfrm>
          <a:off x="0" y="1678768"/>
          <a:ext cx="8962066" cy="152615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bg1"/>
              </a:solidFill>
            </a:rPr>
            <a:t>Accuracy is generally preserved</a:t>
          </a:r>
          <a:r>
            <a:rPr lang="en-GB" sz="2500" b="0" kern="1200" dirty="0"/>
            <a:t>, except in </a:t>
          </a:r>
          <a:r>
            <a:rPr lang="en-GB" sz="2500" b="0" kern="1200" dirty="0" err="1"/>
            <a:t>Laby</a:t>
          </a:r>
          <a:r>
            <a:rPr lang="en-GB" sz="2500" b="0" kern="1200" dirty="0"/>
            <a:t> (ATC Low fidelity simulation) and TNT (Toulouse n-back task, Working memory and arithmetic).</a:t>
          </a:r>
          <a:endParaRPr lang="en-CH" sz="2500" kern="1200" dirty="0"/>
        </a:p>
      </dsp:txBody>
      <dsp:txXfrm>
        <a:off x="1945028" y="1678768"/>
        <a:ext cx="7017037" cy="1526153"/>
      </dsp:txXfrm>
    </dsp:sp>
    <dsp:sp modelId="{4AA7E560-52D8-47F6-9B24-EB442D32DB0C}">
      <dsp:nvSpPr>
        <dsp:cNvPr id="0" name=""/>
        <dsp:cNvSpPr/>
      </dsp:nvSpPr>
      <dsp:spPr>
        <a:xfrm>
          <a:off x="152615" y="1831384"/>
          <a:ext cx="1792413" cy="122092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9668221-5A33-42E2-8DF3-6CC6E320052C}">
      <dsp:nvSpPr>
        <dsp:cNvPr id="0" name=""/>
        <dsp:cNvSpPr/>
      </dsp:nvSpPr>
      <dsp:spPr>
        <a:xfrm>
          <a:off x="0" y="3357537"/>
          <a:ext cx="8962066" cy="152615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bg1"/>
              </a:solidFill>
            </a:rPr>
            <a:t>No effect of age</a:t>
          </a:r>
          <a:r>
            <a:rPr lang="en-GB" sz="2500" kern="1200" dirty="0"/>
            <a:t> </a:t>
          </a:r>
          <a:r>
            <a:rPr lang="en-GB" sz="2500" b="0" kern="1200" dirty="0"/>
            <a:t>on physiological measures. </a:t>
          </a:r>
          <a:r>
            <a:rPr lang="en-GB" sz="2500" kern="1200" dirty="0">
              <a:solidFill>
                <a:schemeClr val="bg1"/>
              </a:solidFill>
            </a:rPr>
            <a:t>Effect of difficulty </a:t>
          </a:r>
          <a:r>
            <a:rPr lang="en-GB" sz="2500" b="0" kern="1200" dirty="0"/>
            <a:t>was found on physiological measures (e.g. Increase heart rate during difficult TNT and </a:t>
          </a:r>
          <a:r>
            <a:rPr lang="en-GB" sz="2500" b="0" kern="1200" dirty="0" err="1"/>
            <a:t>Laby</a:t>
          </a:r>
          <a:r>
            <a:rPr lang="en-GB" sz="2500" b="0" kern="1200" dirty="0"/>
            <a:t> test).</a:t>
          </a:r>
          <a:endParaRPr lang="en-CH" sz="2500" kern="1200" dirty="0"/>
        </a:p>
      </dsp:txBody>
      <dsp:txXfrm>
        <a:off x="1945028" y="3357537"/>
        <a:ext cx="7017037" cy="1526153"/>
      </dsp:txXfrm>
    </dsp:sp>
    <dsp:sp modelId="{D8874DF0-9AB4-4FDE-B85F-CBCA146301E2}">
      <dsp:nvSpPr>
        <dsp:cNvPr id="0" name=""/>
        <dsp:cNvSpPr/>
      </dsp:nvSpPr>
      <dsp:spPr>
        <a:xfrm>
          <a:off x="152615" y="3510152"/>
          <a:ext cx="1792413" cy="122092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326A6-D5B0-4F36-9309-04EF16F6F8CD}">
      <dsp:nvSpPr>
        <dsp:cNvPr id="0" name=""/>
        <dsp:cNvSpPr/>
      </dsp:nvSpPr>
      <dsp:spPr>
        <a:xfrm rot="5400000">
          <a:off x="-268797" y="269657"/>
          <a:ext cx="1791984" cy="1254389"/>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15.08.23</a:t>
          </a:r>
          <a:endParaRPr lang="en-CH" sz="1900" kern="1200" dirty="0"/>
        </a:p>
      </dsp:txBody>
      <dsp:txXfrm rot="-5400000">
        <a:off x="1" y="628055"/>
        <a:ext cx="1254389" cy="537595"/>
      </dsp:txXfrm>
    </dsp:sp>
    <dsp:sp modelId="{1255248F-005B-4BA5-9279-70B6E7C5386F}">
      <dsp:nvSpPr>
        <dsp:cNvPr id="0" name=""/>
        <dsp:cNvSpPr/>
      </dsp:nvSpPr>
      <dsp:spPr>
        <a:xfrm rot="5400000">
          <a:off x="4108799" y="-2853550"/>
          <a:ext cx="1164790" cy="687361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Kick-off </a:t>
          </a:r>
          <a:r>
            <a:rPr lang="en-GB" sz="1800" kern="1200" dirty="0" err="1"/>
            <a:t>Rafa</a:t>
          </a:r>
          <a:r>
            <a:rPr lang="en-GB" sz="1800" kern="1200" dirty="0"/>
            <a:t>+</a:t>
          </a:r>
          <a:endParaRPr lang="en-CH" sz="1800" kern="1200" dirty="0"/>
        </a:p>
        <a:p>
          <a:pPr marL="171450" lvl="1" indent="-171450" algn="l" defTabSz="800100">
            <a:lnSpc>
              <a:spcPct val="90000"/>
            </a:lnSpc>
            <a:spcBef>
              <a:spcPct val="0"/>
            </a:spcBef>
            <a:spcAft>
              <a:spcPct val="15000"/>
            </a:spcAft>
            <a:buChar char="•"/>
          </a:pPr>
          <a:r>
            <a:rPr lang="en-GB" sz="1800" kern="1200" dirty="0"/>
            <a:t>Mandate Creation</a:t>
          </a:r>
          <a:endParaRPr lang="en-CH" sz="1800" kern="1200" dirty="0"/>
        </a:p>
      </dsp:txBody>
      <dsp:txXfrm rot="-5400000">
        <a:off x="1254389" y="57720"/>
        <a:ext cx="6816750" cy="1051070"/>
      </dsp:txXfrm>
    </dsp:sp>
    <dsp:sp modelId="{C070AE09-DAC6-4FA2-942F-3258138DECBB}">
      <dsp:nvSpPr>
        <dsp:cNvPr id="0" name=""/>
        <dsp:cNvSpPr/>
      </dsp:nvSpPr>
      <dsp:spPr>
        <a:xfrm rot="5400000">
          <a:off x="-268797" y="1869393"/>
          <a:ext cx="1791984" cy="1254389"/>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Until end 2023</a:t>
          </a:r>
          <a:endParaRPr lang="en-CH" sz="1900" kern="1200" dirty="0"/>
        </a:p>
      </dsp:txBody>
      <dsp:txXfrm rot="-5400000">
        <a:off x="1" y="2227791"/>
        <a:ext cx="1254389" cy="537595"/>
      </dsp:txXfrm>
    </dsp:sp>
    <dsp:sp modelId="{DF07CE66-2608-4F82-A3D0-BF1A4EBCE008}">
      <dsp:nvSpPr>
        <dsp:cNvPr id="0" name=""/>
        <dsp:cNvSpPr/>
      </dsp:nvSpPr>
      <dsp:spPr>
        <a:xfrm rot="5400000">
          <a:off x="4108799" y="-1253814"/>
          <a:ext cx="1164790" cy="687361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Create concept for Individual Follow up (incl. Cognitive Testing) </a:t>
          </a:r>
          <a:endParaRPr lang="en-CH" sz="1800" kern="1200" dirty="0"/>
        </a:p>
        <a:p>
          <a:pPr marL="171450" lvl="1" indent="-171450" algn="l" defTabSz="800100">
            <a:lnSpc>
              <a:spcPct val="90000"/>
            </a:lnSpc>
            <a:spcBef>
              <a:spcPct val="0"/>
            </a:spcBef>
            <a:spcAft>
              <a:spcPct val="15000"/>
            </a:spcAft>
            <a:buChar char="•"/>
          </a:pPr>
          <a:r>
            <a:rPr lang="en-GB" sz="1800" kern="1200" dirty="0"/>
            <a:t>Trial Phase if possible as of Jan 2024</a:t>
          </a:r>
          <a:endParaRPr lang="en-CH" sz="1800" kern="1200" dirty="0"/>
        </a:p>
      </dsp:txBody>
      <dsp:txXfrm rot="-5400000">
        <a:off x="1254389" y="1657456"/>
        <a:ext cx="6816750" cy="1051070"/>
      </dsp:txXfrm>
    </dsp:sp>
    <dsp:sp modelId="{974B0204-84D2-4F2A-A631-A90E34D8D8A1}">
      <dsp:nvSpPr>
        <dsp:cNvPr id="0" name=""/>
        <dsp:cNvSpPr/>
      </dsp:nvSpPr>
      <dsp:spPr>
        <a:xfrm rot="5400000">
          <a:off x="-268797" y="3469130"/>
          <a:ext cx="1791984" cy="1254389"/>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2024+</a:t>
          </a:r>
          <a:endParaRPr lang="en-CH" sz="1900" kern="1200" dirty="0"/>
        </a:p>
      </dsp:txBody>
      <dsp:txXfrm rot="-5400000">
        <a:off x="1" y="3827528"/>
        <a:ext cx="1254389" cy="537595"/>
      </dsp:txXfrm>
    </dsp:sp>
    <dsp:sp modelId="{F3AA40A2-62FA-4715-AAE6-94385E8D4616}">
      <dsp:nvSpPr>
        <dsp:cNvPr id="0" name=""/>
        <dsp:cNvSpPr/>
      </dsp:nvSpPr>
      <dsp:spPr>
        <a:xfrm rot="5400000">
          <a:off x="4108799" y="345922"/>
          <a:ext cx="1164790" cy="687361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Provide implementation concept for the remaining recommendations</a:t>
          </a:r>
          <a:endParaRPr lang="en-CH" sz="1800" kern="1200" dirty="0"/>
        </a:p>
        <a:p>
          <a:pPr marL="171450" lvl="1" indent="-171450" algn="l" defTabSz="800100">
            <a:lnSpc>
              <a:spcPct val="90000"/>
            </a:lnSpc>
            <a:spcBef>
              <a:spcPct val="0"/>
            </a:spcBef>
            <a:spcAft>
              <a:spcPct val="15000"/>
            </a:spcAft>
            <a:buChar char="•"/>
          </a:pPr>
          <a:r>
            <a:rPr lang="en-GB" sz="1800" kern="1200" dirty="0"/>
            <a:t>Act as supervisory body for definite implementation of recommendations</a:t>
          </a:r>
          <a:endParaRPr lang="en-CH" sz="1800" kern="1200" dirty="0"/>
        </a:p>
      </dsp:txBody>
      <dsp:txXfrm rot="-5400000">
        <a:off x="1254389" y="3257192"/>
        <a:ext cx="6816750" cy="105107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0A0EF0-2B59-4CAE-85F2-CE61340799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99F5620B-94BB-4CB4-8B81-35C23ABF5B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834EDF-A02F-4F9F-8E35-51D519FA6E96}" type="datetime1">
              <a:rPr lang="fr-CH" smtClean="0"/>
              <a:t>15.10.2023</a:t>
            </a:fld>
            <a:endParaRPr lang="fr-CH"/>
          </a:p>
        </p:txBody>
      </p:sp>
      <p:sp>
        <p:nvSpPr>
          <p:cNvPr id="4" name="Espace réservé du pied de page 3">
            <a:extLst>
              <a:ext uri="{FF2B5EF4-FFF2-40B4-BE49-F238E27FC236}">
                <a16:creationId xmlns:a16="http://schemas.microsoft.com/office/drawing/2014/main" id="{86289F8A-F20A-464A-B269-3744C6EC80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4914DA06-264A-40FB-BA1C-570D569599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208DB-A79E-4D9A-8682-986468EAD49A}" type="slidenum">
              <a:rPr lang="fr-CH" smtClean="0"/>
              <a:t>‹#›</a:t>
            </a:fld>
            <a:endParaRPr lang="fr-CH"/>
          </a:p>
        </p:txBody>
      </p:sp>
    </p:spTree>
    <p:extLst>
      <p:ext uri="{BB962C8B-B14F-4D97-AF65-F5344CB8AC3E}">
        <p14:creationId xmlns:p14="http://schemas.microsoft.com/office/powerpoint/2010/main" val="217899211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8A6F8-5F43-4678-80F8-0FAC46EAF3C8}" type="datetime1">
              <a:rPr lang="fr-CH" smtClean="0"/>
              <a:t>15.10.2023</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527DF-6494-4B54-AE7B-DC01F544013A}" type="slidenum">
              <a:rPr lang="fr-CH" smtClean="0"/>
              <a:t>‹#›</a:t>
            </a:fld>
            <a:endParaRPr lang="fr-CH"/>
          </a:p>
        </p:txBody>
      </p:sp>
    </p:spTree>
    <p:extLst>
      <p:ext uri="{BB962C8B-B14F-4D97-AF65-F5344CB8AC3E}">
        <p14:creationId xmlns:p14="http://schemas.microsoft.com/office/powerpoint/2010/main" val="290818167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Header Placeholder 3"/>
          <p:cNvSpPr>
            <a:spLocks noGrp="1"/>
          </p:cNvSpPr>
          <p:nvPr>
            <p:ph type="hdr" sz="quarter"/>
          </p:nvPr>
        </p:nvSpPr>
        <p:spPr/>
        <p:txBody>
          <a:bodyPr/>
          <a:lstStyle/>
          <a:p>
            <a:endParaRPr lang="fr-CH"/>
          </a:p>
        </p:txBody>
      </p:sp>
      <p:sp>
        <p:nvSpPr>
          <p:cNvPr id="5" name="Date Placeholder 4"/>
          <p:cNvSpPr>
            <a:spLocks noGrp="1"/>
          </p:cNvSpPr>
          <p:nvPr>
            <p:ph type="dt" idx="1"/>
          </p:nvPr>
        </p:nvSpPr>
        <p:spPr/>
        <p:txBody>
          <a:bodyPr/>
          <a:lstStyle/>
          <a:p>
            <a:fld id="{1B78A6F8-5F43-4678-80F8-0FAC46EAF3C8}" type="datetime1">
              <a:rPr lang="fr-CH" smtClean="0"/>
              <a:t>15.10.2023</a:t>
            </a:fld>
            <a:endParaRPr lang="fr-CH"/>
          </a:p>
        </p:txBody>
      </p:sp>
      <p:sp>
        <p:nvSpPr>
          <p:cNvPr id="6" name="Footer Placeholder 5"/>
          <p:cNvSpPr>
            <a:spLocks noGrp="1"/>
          </p:cNvSpPr>
          <p:nvPr>
            <p:ph type="ftr" sz="quarter" idx="4"/>
          </p:nvPr>
        </p:nvSpPr>
        <p:spPr/>
        <p:txBody>
          <a:bodyPr/>
          <a:lstStyle/>
          <a:p>
            <a:endParaRPr lang="fr-CH"/>
          </a:p>
        </p:txBody>
      </p:sp>
      <p:sp>
        <p:nvSpPr>
          <p:cNvPr id="7" name="Slide Number Placeholder 6"/>
          <p:cNvSpPr>
            <a:spLocks noGrp="1"/>
          </p:cNvSpPr>
          <p:nvPr>
            <p:ph type="sldNum" sz="quarter" idx="5"/>
          </p:nvPr>
        </p:nvSpPr>
        <p:spPr/>
        <p:txBody>
          <a:bodyPr/>
          <a:lstStyle/>
          <a:p>
            <a:fld id="{E16527DF-6494-4B54-AE7B-DC01F544013A}" type="slidenum">
              <a:rPr lang="fr-CH" smtClean="0"/>
              <a:t>3</a:t>
            </a:fld>
            <a:endParaRPr lang="fr-CH"/>
          </a:p>
        </p:txBody>
      </p:sp>
    </p:spTree>
    <p:extLst>
      <p:ext uri="{BB962C8B-B14F-4D97-AF65-F5344CB8AC3E}">
        <p14:creationId xmlns:p14="http://schemas.microsoft.com/office/powerpoint/2010/main" val="873854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6C7CF-8C59-48CC-8CE2-E9D7A6AEC97D}"/>
              </a:ext>
            </a:extLst>
          </p:cNvPr>
          <p:cNvSpPr>
            <a:spLocks noGrp="1"/>
          </p:cNvSpPr>
          <p:nvPr>
            <p:ph type="title" hasCustomPrompt="1"/>
          </p:nvPr>
        </p:nvSpPr>
        <p:spPr>
          <a:xfrm>
            <a:off x="334962" y="5784785"/>
            <a:ext cx="11522075" cy="299043"/>
          </a:xfrm>
        </p:spPr>
        <p:txBody>
          <a:bodyPr anchor="t" anchorCtr="0"/>
          <a:lstStyle>
            <a:lvl1pPr algn="ctr">
              <a:defRPr sz="2500">
                <a:solidFill>
                  <a:schemeClr val="bg1"/>
                </a:solidFill>
              </a:defRPr>
            </a:lvl1pPr>
          </a:lstStyle>
          <a:p>
            <a:r>
              <a:rPr lang="fr-FR"/>
              <a:t>TITRE DE LA PRESENTATION</a:t>
            </a:r>
            <a:endParaRPr lang="fr-CH"/>
          </a:p>
        </p:txBody>
      </p:sp>
      <p:sp>
        <p:nvSpPr>
          <p:cNvPr id="3" name="Espace réservé de la date 2">
            <a:extLst>
              <a:ext uri="{FF2B5EF4-FFF2-40B4-BE49-F238E27FC236}">
                <a16:creationId xmlns:a16="http://schemas.microsoft.com/office/drawing/2014/main" id="{0C552A36-EA77-496E-9362-5F6D888FA471}"/>
              </a:ext>
            </a:extLst>
          </p:cNvPr>
          <p:cNvSpPr>
            <a:spLocks noGrp="1"/>
          </p:cNvSpPr>
          <p:nvPr>
            <p:ph type="dt" sz="half" idx="10"/>
          </p:nvPr>
        </p:nvSpPr>
        <p:spPr>
          <a:xfrm>
            <a:off x="334961" y="6083828"/>
            <a:ext cx="11522075" cy="230977"/>
          </a:xfrm>
        </p:spPr>
        <p:txBody>
          <a:bodyPr/>
          <a:lstStyle>
            <a:lvl1pPr algn="ctr">
              <a:defRPr>
                <a:solidFill>
                  <a:schemeClr val="bg1"/>
                </a:solidFill>
              </a:defRPr>
            </a:lvl1pPr>
          </a:lstStyle>
          <a:p>
            <a:pPr algn="ctr"/>
            <a:fld id="{45AF1C4F-DD90-4DFF-91E1-821024A64833}" type="datetime1">
              <a:rPr lang="fr-CH" smtClean="0"/>
              <a:pPr algn="ctr"/>
              <a:t>15.10.2023</a:t>
            </a:fld>
            <a:endParaRPr lang="fr-CH"/>
          </a:p>
        </p:txBody>
      </p:sp>
      <p:pic>
        <p:nvPicPr>
          <p:cNvPr id="11" name="Image 10" descr="Une image contenant texte&#10;&#10;Description générée automatiquement">
            <a:extLst>
              <a:ext uri="{FF2B5EF4-FFF2-40B4-BE49-F238E27FC236}">
                <a16:creationId xmlns:a16="http://schemas.microsoft.com/office/drawing/2014/main" id="{2F086E9E-7CFC-475D-8248-98EE8B7649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3031" y="543195"/>
            <a:ext cx="4044320" cy="1015539"/>
          </a:xfrm>
          <a:prstGeom prst="rect">
            <a:avLst/>
          </a:prstGeom>
        </p:spPr>
      </p:pic>
      <p:cxnSp>
        <p:nvCxnSpPr>
          <p:cNvPr id="15" name="Connecteur droit 14">
            <a:extLst>
              <a:ext uri="{FF2B5EF4-FFF2-40B4-BE49-F238E27FC236}">
                <a16:creationId xmlns:a16="http://schemas.microsoft.com/office/drawing/2014/main" id="{F04BE989-B696-41E8-A367-C225D469B926}"/>
              </a:ext>
            </a:extLst>
          </p:cNvPr>
          <p:cNvCxnSpPr/>
          <p:nvPr userDrawn="1"/>
        </p:nvCxnSpPr>
        <p:spPr>
          <a:xfrm>
            <a:off x="334961" y="5579344"/>
            <a:ext cx="1152207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01783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Intertitre">
    <p:bg>
      <p:bgPr>
        <a:solidFill>
          <a:srgbClr val="C8C8C8"/>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5B19B0-6081-43BB-8259-FBA900A54D7E}"/>
              </a:ext>
            </a:extLst>
          </p:cNvPr>
          <p:cNvSpPr>
            <a:spLocks noGrp="1"/>
          </p:cNvSpPr>
          <p:nvPr>
            <p:ph type="ctrTitle" hasCustomPrompt="1"/>
          </p:nvPr>
        </p:nvSpPr>
        <p:spPr>
          <a:xfrm>
            <a:off x="334963" y="1122363"/>
            <a:ext cx="11522076" cy="2387600"/>
          </a:xfrm>
        </p:spPr>
        <p:txBody>
          <a:bodyPr anchor="b"/>
          <a:lstStyle>
            <a:lvl1pPr algn="ctr">
              <a:defRPr sz="3500">
                <a:solidFill>
                  <a:schemeClr val="bg1"/>
                </a:solidFill>
              </a:defRPr>
            </a:lvl1pPr>
          </a:lstStyle>
          <a:p>
            <a:r>
              <a:rPr lang="fr-FR"/>
              <a:t>MODIFIEZ LE STYLE DU TITRE</a:t>
            </a:r>
            <a:endParaRPr lang="fr-CH"/>
          </a:p>
        </p:txBody>
      </p:sp>
      <p:sp>
        <p:nvSpPr>
          <p:cNvPr id="3" name="Sous-titre 2">
            <a:extLst>
              <a:ext uri="{FF2B5EF4-FFF2-40B4-BE49-F238E27FC236}">
                <a16:creationId xmlns:a16="http://schemas.microsoft.com/office/drawing/2014/main" id="{703EDA63-5AC0-48DF-93DE-80B43668EE2E}"/>
              </a:ext>
            </a:extLst>
          </p:cNvPr>
          <p:cNvSpPr>
            <a:spLocks noGrp="1"/>
          </p:cNvSpPr>
          <p:nvPr>
            <p:ph type="subTitle" idx="1" hasCustomPrompt="1"/>
          </p:nvPr>
        </p:nvSpPr>
        <p:spPr>
          <a:xfrm>
            <a:off x="334963" y="3821229"/>
            <a:ext cx="11522075" cy="2055696"/>
          </a:xfrm>
        </p:spPr>
        <p:txBody>
          <a:bodyPr/>
          <a:lstStyle>
            <a:lvl1pPr marL="0" indent="0" algn="ctr">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789D5251-492D-477B-9ABE-50FD325E24E3}"/>
              </a:ext>
            </a:extLst>
          </p:cNvPr>
          <p:cNvSpPr>
            <a:spLocks noGrp="1"/>
          </p:cNvSpPr>
          <p:nvPr>
            <p:ph type="dt" sz="half" idx="10"/>
          </p:nvPr>
        </p:nvSpPr>
        <p:spPr/>
        <p:txBody>
          <a:bodyPr/>
          <a:lstStyle>
            <a:lvl1pPr>
              <a:defRPr>
                <a:solidFill>
                  <a:schemeClr val="bg1"/>
                </a:solidFill>
              </a:defRPr>
            </a:lvl1pPr>
          </a:lstStyle>
          <a:p>
            <a:fld id="{D9DD5363-D4F6-49F0-BFF0-F837B787FA33}" type="datetime1">
              <a:rPr lang="fr-CH" smtClean="0"/>
              <a:pPr/>
              <a:t>15.10.2023</a:t>
            </a:fld>
            <a:endParaRPr lang="fr-CH">
              <a:solidFill>
                <a:schemeClr val="bg1"/>
              </a:solidFill>
            </a:endParaRPr>
          </a:p>
        </p:txBody>
      </p:sp>
      <p:sp>
        <p:nvSpPr>
          <p:cNvPr id="5" name="Espace réservé du pied de page 4">
            <a:extLst>
              <a:ext uri="{FF2B5EF4-FFF2-40B4-BE49-F238E27FC236}">
                <a16:creationId xmlns:a16="http://schemas.microsoft.com/office/drawing/2014/main" id="{BBE425D7-9245-4E58-B845-779785D8EF13}"/>
              </a:ext>
            </a:extLst>
          </p:cNvPr>
          <p:cNvSpPr>
            <a:spLocks noGrp="1"/>
          </p:cNvSpPr>
          <p:nvPr>
            <p:ph type="ftr" sz="quarter" idx="11"/>
          </p:nvPr>
        </p:nvSpPr>
        <p:spPr>
          <a:xfrm>
            <a:off x="4242001" y="368433"/>
            <a:ext cx="3708000" cy="228333"/>
          </a:xfrm>
        </p:spPr>
        <p:txBody>
          <a:bodyPr/>
          <a:lstStyle>
            <a:lvl1pPr>
              <a:defRPr>
                <a:solidFill>
                  <a:schemeClr val="bg1"/>
                </a:solidFill>
              </a:defRPr>
            </a:lvl1pPr>
          </a:lstStyle>
          <a:p>
            <a:r>
              <a:rPr lang="fr-CH"/>
              <a:t>TITRE DE LA </a:t>
            </a:r>
            <a:r>
              <a:rPr lang="fr-CH" err="1"/>
              <a:t>PRöSENTATION</a:t>
            </a:r>
            <a:endParaRPr lang="fr-CH">
              <a:solidFill>
                <a:schemeClr val="bg1"/>
              </a:solidFill>
            </a:endParaRPr>
          </a:p>
        </p:txBody>
      </p:sp>
      <p:sp>
        <p:nvSpPr>
          <p:cNvPr id="6" name="Espace réservé du numéro de diapositive 5">
            <a:extLst>
              <a:ext uri="{FF2B5EF4-FFF2-40B4-BE49-F238E27FC236}">
                <a16:creationId xmlns:a16="http://schemas.microsoft.com/office/drawing/2014/main" id="{178D9333-8602-474A-B54D-FD0843C210A5}"/>
              </a:ext>
            </a:extLst>
          </p:cNvPr>
          <p:cNvSpPr>
            <a:spLocks noGrp="1"/>
          </p:cNvSpPr>
          <p:nvPr>
            <p:ph type="sldNum" sz="quarter" idx="12"/>
          </p:nvPr>
        </p:nvSpPr>
        <p:spPr/>
        <p:txBody>
          <a:bodyPr/>
          <a:lstStyle>
            <a:lvl1pPr>
              <a:defRPr>
                <a:solidFill>
                  <a:schemeClr val="bg1"/>
                </a:solidFill>
              </a:defRPr>
            </a:lvl1pPr>
          </a:lstStyle>
          <a:p>
            <a:fld id="{252FD7F5-85C3-417E-89A7-57454F8C8DAD}" type="slidenum">
              <a:rPr lang="fr-CH" smtClean="0"/>
              <a:pPr/>
              <a:t>‹#›</a:t>
            </a:fld>
            <a:endParaRPr lang="fr-CH"/>
          </a:p>
        </p:txBody>
      </p:sp>
      <p:cxnSp>
        <p:nvCxnSpPr>
          <p:cNvPr id="8" name="Connecteur droit 7">
            <a:extLst>
              <a:ext uri="{FF2B5EF4-FFF2-40B4-BE49-F238E27FC236}">
                <a16:creationId xmlns:a16="http://schemas.microsoft.com/office/drawing/2014/main" id="{69A03D4A-0F9A-46F5-AD67-B953CC012560}"/>
              </a:ext>
            </a:extLst>
          </p:cNvPr>
          <p:cNvCxnSpPr>
            <a:cxnSpLocks/>
          </p:cNvCxnSpPr>
          <p:nvPr userDrawn="1"/>
        </p:nvCxnSpPr>
        <p:spPr>
          <a:xfrm>
            <a:off x="6096000" y="3645000"/>
            <a:ext cx="29838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BF6F7EBD-140C-49B6-8F72-3E9D334F4C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7789" y="6172291"/>
            <a:ext cx="1269248" cy="320583"/>
          </a:xfrm>
          <a:prstGeom prst="rect">
            <a:avLst/>
          </a:prstGeom>
        </p:spPr>
      </p:pic>
      <p:cxnSp>
        <p:nvCxnSpPr>
          <p:cNvPr id="12" name="Connecteur droit 11">
            <a:extLst>
              <a:ext uri="{FF2B5EF4-FFF2-40B4-BE49-F238E27FC236}">
                <a16:creationId xmlns:a16="http://schemas.microsoft.com/office/drawing/2014/main" id="{17C37F81-8809-4D18-B9BF-652E89F95543}"/>
              </a:ext>
            </a:extLst>
          </p:cNvPr>
          <p:cNvCxnSpPr/>
          <p:nvPr userDrawn="1"/>
        </p:nvCxnSpPr>
        <p:spPr>
          <a:xfrm>
            <a:off x="334962" y="365125"/>
            <a:ext cx="11522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3596009-8BF0-4F0F-A06B-17421303D23B}"/>
              </a:ext>
            </a:extLst>
          </p:cNvPr>
          <p:cNvCxnSpPr/>
          <p:nvPr userDrawn="1"/>
        </p:nvCxnSpPr>
        <p:spPr>
          <a:xfrm>
            <a:off x="334961" y="593458"/>
            <a:ext cx="1152207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26688"/>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A5398C-9C41-4992-AFD1-743E2FFE777E}"/>
              </a:ext>
            </a:extLst>
          </p:cNvPr>
          <p:cNvSpPr>
            <a:spLocks noGrp="1"/>
          </p:cNvSpPr>
          <p:nvPr>
            <p:ph type="title" hasCustomPrompt="1"/>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8F100597-DDF3-459A-8971-A37FC5BBCC7C}"/>
              </a:ext>
            </a:extLst>
          </p:cNvPr>
          <p:cNvSpPr>
            <a:spLocks noGrp="1"/>
          </p:cNvSpPr>
          <p:nvPr>
            <p:ph type="dt" sz="half" idx="10"/>
          </p:nvPr>
        </p:nvSpPr>
        <p:spPr/>
        <p:txBody>
          <a:bodyPr/>
          <a:lstStyle/>
          <a:p>
            <a:fld id="{51E5D788-82E3-4161-9CEF-20622885AD91}" type="datetime1">
              <a:rPr lang="fr-CH" smtClean="0"/>
              <a:t>15.10.2023</a:t>
            </a:fld>
            <a:endParaRPr lang="fr-CH"/>
          </a:p>
        </p:txBody>
      </p:sp>
      <p:sp>
        <p:nvSpPr>
          <p:cNvPr id="4" name="Espace réservé du pied de page 3">
            <a:extLst>
              <a:ext uri="{FF2B5EF4-FFF2-40B4-BE49-F238E27FC236}">
                <a16:creationId xmlns:a16="http://schemas.microsoft.com/office/drawing/2014/main" id="{C5E79131-CC7A-491F-81B3-60A63F891B4A}"/>
              </a:ext>
            </a:extLst>
          </p:cNvPr>
          <p:cNvSpPr>
            <a:spLocks noGrp="1"/>
          </p:cNvSpPr>
          <p:nvPr>
            <p:ph type="ftr" sz="quarter" idx="11"/>
          </p:nvPr>
        </p:nvSpPr>
        <p:spPr/>
        <p:txBody>
          <a:bodyPr/>
          <a:lstStyle>
            <a:lvl1pPr>
              <a:defRPr/>
            </a:lvl1pPr>
          </a:lstStyle>
          <a:p>
            <a:r>
              <a:rPr lang="fr-CH"/>
              <a:t>TITRE DE LA PRESENTATION</a:t>
            </a:r>
          </a:p>
        </p:txBody>
      </p:sp>
      <p:sp>
        <p:nvSpPr>
          <p:cNvPr id="5" name="Espace réservé du numéro de diapositive 4">
            <a:extLst>
              <a:ext uri="{FF2B5EF4-FFF2-40B4-BE49-F238E27FC236}">
                <a16:creationId xmlns:a16="http://schemas.microsoft.com/office/drawing/2014/main" id="{B1D7D96C-B009-42DD-AFD9-C82D169D23B4}"/>
              </a:ext>
            </a:extLst>
          </p:cNvPr>
          <p:cNvSpPr>
            <a:spLocks noGrp="1"/>
          </p:cNvSpPr>
          <p:nvPr>
            <p:ph type="sldNum" sz="quarter" idx="12"/>
          </p:nvPr>
        </p:nvSpPr>
        <p:spPr/>
        <p:txBody>
          <a:bodyPr/>
          <a:lstStyle/>
          <a:p>
            <a:fld id="{252FD7F5-85C3-417E-89A7-57454F8C8DAD}" type="slidenum">
              <a:rPr lang="fr-CH" smtClean="0"/>
              <a:t>‹#›</a:t>
            </a:fld>
            <a:endParaRPr lang="fr-CH"/>
          </a:p>
        </p:txBody>
      </p:sp>
      <p:sp>
        <p:nvSpPr>
          <p:cNvPr id="7" name="Espace réservé du texte 6">
            <a:extLst>
              <a:ext uri="{FF2B5EF4-FFF2-40B4-BE49-F238E27FC236}">
                <a16:creationId xmlns:a16="http://schemas.microsoft.com/office/drawing/2014/main" id="{F078A76D-64A8-49D6-8498-E1A3518EBA5C}"/>
              </a:ext>
            </a:extLst>
          </p:cNvPr>
          <p:cNvSpPr>
            <a:spLocks noGrp="1"/>
          </p:cNvSpPr>
          <p:nvPr>
            <p:ph type="body" sz="quarter" idx="13"/>
          </p:nvPr>
        </p:nvSpPr>
        <p:spPr>
          <a:xfrm>
            <a:off x="334963" y="2133600"/>
            <a:ext cx="11522075" cy="37433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pic>
        <p:nvPicPr>
          <p:cNvPr id="8" name="Image 7">
            <a:extLst>
              <a:ext uri="{FF2B5EF4-FFF2-40B4-BE49-F238E27FC236}">
                <a16:creationId xmlns:a16="http://schemas.microsoft.com/office/drawing/2014/main" id="{5B838D69-90A5-4AAF-AF7E-2724E33E90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6685" y="6189044"/>
            <a:ext cx="1190352" cy="300656"/>
          </a:xfrm>
          <a:prstGeom prst="rect">
            <a:avLst/>
          </a:prstGeom>
        </p:spPr>
      </p:pic>
      <p:cxnSp>
        <p:nvCxnSpPr>
          <p:cNvPr id="9" name="Connecteur droit 8">
            <a:extLst>
              <a:ext uri="{FF2B5EF4-FFF2-40B4-BE49-F238E27FC236}">
                <a16:creationId xmlns:a16="http://schemas.microsoft.com/office/drawing/2014/main" id="{CB9ECAC4-D8AF-4B1B-98D5-425056356C16}"/>
              </a:ext>
            </a:extLst>
          </p:cNvPr>
          <p:cNvCxnSpPr/>
          <p:nvPr userDrawn="1"/>
        </p:nvCxnSpPr>
        <p:spPr>
          <a:xfrm>
            <a:off x="334962" y="365125"/>
            <a:ext cx="115220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E0C71ABF-790C-4779-8F83-9392396D2EA0}"/>
              </a:ext>
            </a:extLst>
          </p:cNvPr>
          <p:cNvCxnSpPr/>
          <p:nvPr userDrawn="1"/>
        </p:nvCxnSpPr>
        <p:spPr>
          <a:xfrm>
            <a:off x="334961" y="593458"/>
            <a:ext cx="11522076"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10325"/>
      </p:ext>
    </p:extLst>
  </p:cSld>
  <p:clrMapOvr>
    <a:masterClrMapping/>
  </p:clrMapOvr>
  <p:transition spd="slow">
    <p:push/>
  </p:transition>
  <p:extLst>
    <p:ext uri="{DCECCB84-F9BA-43D5-87BE-67443E8EF086}">
      <p15:sldGuideLst xmlns:p15="http://schemas.microsoft.com/office/powerpoint/2012/main">
        <p15:guide id="1" pos="3772" userDrawn="1">
          <p15:clr>
            <a:srgbClr val="FBAE40"/>
          </p15:clr>
        </p15:guide>
        <p15:guide id="2" pos="39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1C0F1FE-A251-4562-86EF-BB78AB0E523B}"/>
              </a:ext>
            </a:extLst>
          </p:cNvPr>
          <p:cNvSpPr>
            <a:spLocks noGrp="1"/>
          </p:cNvSpPr>
          <p:nvPr>
            <p:ph type="dt" sz="half" idx="10"/>
          </p:nvPr>
        </p:nvSpPr>
        <p:spPr/>
        <p:txBody>
          <a:bodyPr/>
          <a:lstStyle/>
          <a:p>
            <a:fld id="{9CBCDE3E-78DD-4ABD-8C5A-6D36C034E942}" type="datetime1">
              <a:rPr lang="fr-CH" smtClean="0"/>
              <a:t>15.10.2023</a:t>
            </a:fld>
            <a:endParaRPr lang="fr-CH"/>
          </a:p>
        </p:txBody>
      </p:sp>
      <p:sp>
        <p:nvSpPr>
          <p:cNvPr id="3" name="Espace réservé du pied de page 2">
            <a:extLst>
              <a:ext uri="{FF2B5EF4-FFF2-40B4-BE49-F238E27FC236}">
                <a16:creationId xmlns:a16="http://schemas.microsoft.com/office/drawing/2014/main" id="{F3465AC7-0493-4619-BC73-13ED56DD9BEF}"/>
              </a:ext>
            </a:extLst>
          </p:cNvPr>
          <p:cNvSpPr>
            <a:spLocks noGrp="1"/>
          </p:cNvSpPr>
          <p:nvPr>
            <p:ph type="ftr" sz="quarter" idx="11"/>
          </p:nvPr>
        </p:nvSpPr>
        <p:spPr/>
        <p:txBody>
          <a:bodyPr/>
          <a:lstStyle>
            <a:lvl1pPr>
              <a:defRPr/>
            </a:lvl1pPr>
          </a:lstStyle>
          <a:p>
            <a:r>
              <a:rPr lang="fr-CH"/>
              <a:t>TITRE DE LA </a:t>
            </a:r>
            <a:r>
              <a:rPr lang="fr-CH" err="1"/>
              <a:t>PRöSENTATION</a:t>
            </a:r>
            <a:endParaRPr lang="fr-CH"/>
          </a:p>
        </p:txBody>
      </p:sp>
      <p:sp>
        <p:nvSpPr>
          <p:cNvPr id="4" name="Espace réservé du numéro de diapositive 3">
            <a:extLst>
              <a:ext uri="{FF2B5EF4-FFF2-40B4-BE49-F238E27FC236}">
                <a16:creationId xmlns:a16="http://schemas.microsoft.com/office/drawing/2014/main" id="{8D5C8737-AB3E-4573-B526-9F4B2DA00BB4}"/>
              </a:ext>
            </a:extLst>
          </p:cNvPr>
          <p:cNvSpPr>
            <a:spLocks noGrp="1"/>
          </p:cNvSpPr>
          <p:nvPr>
            <p:ph type="sldNum" sz="quarter" idx="12"/>
          </p:nvPr>
        </p:nvSpPr>
        <p:spPr/>
        <p:txBody>
          <a:bodyPr/>
          <a:lstStyle/>
          <a:p>
            <a:fld id="{252FD7F5-85C3-417E-89A7-57454F8C8DAD}" type="slidenum">
              <a:rPr lang="fr-CH" smtClean="0"/>
              <a:t>‹#›</a:t>
            </a:fld>
            <a:endParaRPr lang="fr-CH"/>
          </a:p>
        </p:txBody>
      </p:sp>
      <p:pic>
        <p:nvPicPr>
          <p:cNvPr id="5" name="Image 4">
            <a:extLst>
              <a:ext uri="{FF2B5EF4-FFF2-40B4-BE49-F238E27FC236}">
                <a16:creationId xmlns:a16="http://schemas.microsoft.com/office/drawing/2014/main" id="{ABABF9AB-D813-4A6A-B557-2D05A52353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6685" y="6189044"/>
            <a:ext cx="1190352" cy="300656"/>
          </a:xfrm>
          <a:prstGeom prst="rect">
            <a:avLst/>
          </a:prstGeom>
        </p:spPr>
      </p:pic>
      <p:cxnSp>
        <p:nvCxnSpPr>
          <p:cNvPr id="6" name="Connecteur droit 5">
            <a:extLst>
              <a:ext uri="{FF2B5EF4-FFF2-40B4-BE49-F238E27FC236}">
                <a16:creationId xmlns:a16="http://schemas.microsoft.com/office/drawing/2014/main" id="{4EDBE1D7-7562-4349-B863-81D13B6219E7}"/>
              </a:ext>
            </a:extLst>
          </p:cNvPr>
          <p:cNvCxnSpPr/>
          <p:nvPr userDrawn="1"/>
        </p:nvCxnSpPr>
        <p:spPr>
          <a:xfrm>
            <a:off x="334962" y="365125"/>
            <a:ext cx="115220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3B18BF6-7FC5-4DA0-A7D8-9541067819ED}"/>
              </a:ext>
            </a:extLst>
          </p:cNvPr>
          <p:cNvCxnSpPr/>
          <p:nvPr userDrawn="1"/>
        </p:nvCxnSpPr>
        <p:spPr>
          <a:xfrm>
            <a:off x="334961" y="593458"/>
            <a:ext cx="11522076"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021660"/>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881E30A-BE37-4CA5-8D55-D801A15980A1}"/>
              </a:ext>
            </a:extLst>
          </p:cNvPr>
          <p:cNvSpPr>
            <a:spLocks noGrp="1"/>
          </p:cNvSpPr>
          <p:nvPr>
            <p:ph type="title"/>
          </p:nvPr>
        </p:nvSpPr>
        <p:spPr>
          <a:xfrm>
            <a:off x="334962" y="844349"/>
            <a:ext cx="11522075" cy="495166"/>
          </a:xfrm>
          <a:prstGeom prst="rect">
            <a:avLst/>
          </a:prstGeom>
        </p:spPr>
        <p:txBody>
          <a:bodyPr vert="horz" lIns="0" tIns="0" rIns="0" bIns="0" rtlCol="0" anchor="t" anchorCtr="0">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460BBE06-8D76-4F1A-88CC-7BE71F1EAE9A}"/>
              </a:ext>
            </a:extLst>
          </p:cNvPr>
          <p:cNvSpPr>
            <a:spLocks noGrp="1"/>
          </p:cNvSpPr>
          <p:nvPr>
            <p:ph type="body" idx="1"/>
          </p:nvPr>
        </p:nvSpPr>
        <p:spPr>
          <a:xfrm>
            <a:off x="345390" y="2138362"/>
            <a:ext cx="11511648" cy="3738563"/>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09DA4C8A-63D1-48A4-87C9-04ACA481EE39}"/>
              </a:ext>
            </a:extLst>
          </p:cNvPr>
          <p:cNvSpPr>
            <a:spLocks noGrp="1"/>
          </p:cNvSpPr>
          <p:nvPr>
            <p:ph type="dt" sz="half" idx="2"/>
          </p:nvPr>
        </p:nvSpPr>
        <p:spPr>
          <a:xfrm>
            <a:off x="334963" y="368433"/>
            <a:ext cx="3708000" cy="228333"/>
          </a:xfrm>
          <a:prstGeom prst="rect">
            <a:avLst/>
          </a:prstGeom>
        </p:spPr>
        <p:txBody>
          <a:bodyPr vert="horz" lIns="0" tIns="0" rIns="0" bIns="0" rtlCol="0" anchor="ctr" anchorCtr="0"/>
          <a:lstStyle>
            <a:lvl1pPr algn="l">
              <a:defRPr sz="800">
                <a:solidFill>
                  <a:schemeClr val="tx1">
                    <a:tint val="75000"/>
                  </a:schemeClr>
                </a:solidFill>
              </a:defRPr>
            </a:lvl1pPr>
          </a:lstStyle>
          <a:p>
            <a:fld id="{45AF1C4F-DD90-4DFF-91E1-821024A64833}" type="datetime1">
              <a:rPr lang="fr-CH" smtClean="0"/>
              <a:t>15.10.2023</a:t>
            </a:fld>
            <a:endParaRPr lang="fr-CH" sz="800"/>
          </a:p>
        </p:txBody>
      </p:sp>
      <p:sp>
        <p:nvSpPr>
          <p:cNvPr id="5" name="Espace réservé du pied de page 4">
            <a:extLst>
              <a:ext uri="{FF2B5EF4-FFF2-40B4-BE49-F238E27FC236}">
                <a16:creationId xmlns:a16="http://schemas.microsoft.com/office/drawing/2014/main" id="{3E0E8D05-77CE-404C-9015-CC1C1DA258BA}"/>
              </a:ext>
            </a:extLst>
          </p:cNvPr>
          <p:cNvSpPr>
            <a:spLocks noGrp="1"/>
          </p:cNvSpPr>
          <p:nvPr>
            <p:ph type="ftr" sz="quarter" idx="3"/>
          </p:nvPr>
        </p:nvSpPr>
        <p:spPr>
          <a:xfrm>
            <a:off x="4241999" y="368433"/>
            <a:ext cx="3708000" cy="228333"/>
          </a:xfrm>
          <a:prstGeom prst="rect">
            <a:avLst/>
          </a:prstGeom>
        </p:spPr>
        <p:txBody>
          <a:bodyPr vert="horz" lIns="0" tIns="0" rIns="0" bIns="0" rtlCol="0" anchor="ctr" anchorCtr="0"/>
          <a:lstStyle>
            <a:lvl1pPr algn="ctr">
              <a:defRPr sz="800">
                <a:solidFill>
                  <a:schemeClr val="tx1">
                    <a:tint val="75000"/>
                  </a:schemeClr>
                </a:solidFill>
              </a:defRPr>
            </a:lvl1pPr>
          </a:lstStyle>
          <a:p>
            <a:r>
              <a:rPr lang="fr-CH"/>
              <a:t>TITRE DE LA </a:t>
            </a:r>
            <a:r>
              <a:rPr lang="fr-CH" err="1"/>
              <a:t>PRöSENTATION</a:t>
            </a:r>
            <a:endParaRPr lang="fr-CH" sz="800"/>
          </a:p>
        </p:txBody>
      </p:sp>
      <p:sp>
        <p:nvSpPr>
          <p:cNvPr id="6" name="Espace réservé du numéro de diapositive 5">
            <a:extLst>
              <a:ext uri="{FF2B5EF4-FFF2-40B4-BE49-F238E27FC236}">
                <a16:creationId xmlns:a16="http://schemas.microsoft.com/office/drawing/2014/main" id="{A1BD21EF-D4EB-4B49-8568-57B97A416BC4}"/>
              </a:ext>
            </a:extLst>
          </p:cNvPr>
          <p:cNvSpPr>
            <a:spLocks noGrp="1"/>
          </p:cNvSpPr>
          <p:nvPr>
            <p:ph type="sldNum" sz="quarter" idx="4"/>
          </p:nvPr>
        </p:nvSpPr>
        <p:spPr>
          <a:xfrm>
            <a:off x="8149039" y="365125"/>
            <a:ext cx="3708000" cy="228333"/>
          </a:xfrm>
          <a:prstGeom prst="rect">
            <a:avLst/>
          </a:prstGeom>
        </p:spPr>
        <p:txBody>
          <a:bodyPr vert="horz" lIns="0" tIns="0" rIns="0" bIns="0" rtlCol="0" anchor="ctr" anchorCtr="0"/>
          <a:lstStyle>
            <a:lvl1pPr algn="r">
              <a:defRPr sz="800">
                <a:solidFill>
                  <a:schemeClr val="tx1">
                    <a:tint val="75000"/>
                  </a:schemeClr>
                </a:solidFill>
              </a:defRPr>
            </a:lvl1pPr>
          </a:lstStyle>
          <a:p>
            <a:fld id="{252FD7F5-85C3-417E-89A7-57454F8C8DAD}" type="slidenum">
              <a:rPr lang="fr-CH" smtClean="0"/>
              <a:pPr/>
              <a:t>‹#›</a:t>
            </a:fld>
            <a:endParaRPr lang="fr-CH" sz="800"/>
          </a:p>
        </p:txBody>
      </p:sp>
    </p:spTree>
    <p:extLst>
      <p:ext uri="{BB962C8B-B14F-4D97-AF65-F5344CB8AC3E}">
        <p14:creationId xmlns:p14="http://schemas.microsoft.com/office/powerpoint/2010/main" val="2336019075"/>
      </p:ext>
    </p:extLst>
  </p:cSld>
  <p:clrMap bg1="lt1" tx1="dk1" bg2="lt2" tx2="dk2" accent1="accent1" accent2="accent2" accent3="accent3" accent4="accent4" accent5="accent5" accent6="accent6" hlink="hlink" folHlink="folHlink"/>
  <p:sldLayoutIdLst>
    <p:sldLayoutId id="2147483660" r:id="rId1"/>
    <p:sldLayoutId id="2147483653" r:id="rId2"/>
    <p:sldLayoutId id="2147483658" r:id="rId3"/>
    <p:sldLayoutId id="2147483659" r:id="rId4"/>
  </p:sldLayoutIdLst>
  <p:transition spd="slow">
    <p:push/>
  </p:transition>
  <p:hf hdr="0"/>
  <p:txStyles>
    <p:title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pos="7469" userDrawn="1">
          <p15:clr>
            <a:srgbClr val="F26B43"/>
          </p15:clr>
        </p15:guide>
        <p15:guide id="3" orient="horz" pos="232" userDrawn="1">
          <p15:clr>
            <a:srgbClr val="F26B43"/>
          </p15:clr>
        </p15:guide>
        <p15:guide id="4" orient="horz" pos="4088" userDrawn="1">
          <p15:clr>
            <a:srgbClr val="F26B43"/>
          </p15:clr>
        </p15:guide>
        <p15:guide id="5" orient="horz" pos="527" userDrawn="1">
          <p15:clr>
            <a:srgbClr val="F26B43"/>
          </p15:clr>
        </p15:guide>
        <p15:guide id="6" orient="horz" pos="1344" userDrawn="1">
          <p15:clr>
            <a:srgbClr val="F26B43"/>
          </p15:clr>
        </p15:guide>
        <p15:guide id="7" orient="horz" pos="3884" userDrawn="1">
          <p15:clr>
            <a:srgbClr val="F26B43"/>
          </p15:clr>
        </p15:guide>
        <p15:guide id="8"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621B6-C838-4934-8A06-F8F60D1A7A50}"/>
              </a:ext>
            </a:extLst>
          </p:cNvPr>
          <p:cNvSpPr>
            <a:spLocks noGrp="1"/>
          </p:cNvSpPr>
          <p:nvPr>
            <p:ph type="title"/>
          </p:nvPr>
        </p:nvSpPr>
        <p:spPr/>
        <p:txBody>
          <a:bodyPr>
            <a:normAutofit fontScale="90000"/>
          </a:bodyPr>
          <a:lstStyle/>
          <a:p>
            <a:r>
              <a:rPr lang="fr-CH" dirty="0"/>
              <a:t>Retirement Age </a:t>
            </a:r>
            <a:r>
              <a:rPr lang="fr-CH" dirty="0" err="1"/>
              <a:t>Increase</a:t>
            </a:r>
            <a:r>
              <a:rPr lang="fr-CH" dirty="0"/>
              <a:t> </a:t>
            </a:r>
            <a:r>
              <a:rPr lang="fr-CH" dirty="0" err="1"/>
              <a:t>Switzerland</a:t>
            </a:r>
            <a:r>
              <a:rPr lang="fr-CH" dirty="0"/>
              <a:t> – Scientific </a:t>
            </a:r>
            <a:r>
              <a:rPr lang="fr-CH" dirty="0" err="1"/>
              <a:t>Study</a:t>
            </a:r>
            <a:endParaRPr lang="fr-CH" dirty="0"/>
          </a:p>
        </p:txBody>
      </p:sp>
      <p:sp>
        <p:nvSpPr>
          <p:cNvPr id="3" name="Espace réservé de la date 2">
            <a:extLst>
              <a:ext uri="{FF2B5EF4-FFF2-40B4-BE49-F238E27FC236}">
                <a16:creationId xmlns:a16="http://schemas.microsoft.com/office/drawing/2014/main" id="{3837FAB6-4352-41FF-90A0-94953DA9346F}"/>
              </a:ext>
            </a:extLst>
          </p:cNvPr>
          <p:cNvSpPr>
            <a:spLocks noGrp="1"/>
          </p:cNvSpPr>
          <p:nvPr>
            <p:ph type="dt" sz="half" idx="10"/>
          </p:nvPr>
        </p:nvSpPr>
        <p:spPr/>
        <p:txBody>
          <a:bodyPr/>
          <a:lstStyle/>
          <a:p>
            <a:pPr algn="ctr"/>
            <a:fld id="{45AF1C4F-DD90-4DFF-91E1-821024A64833}" type="datetime1">
              <a:rPr lang="fr-CH" smtClean="0"/>
              <a:pPr algn="ctr"/>
              <a:t>15.10.2023</a:t>
            </a:fld>
            <a:endParaRPr lang="fr-CH"/>
          </a:p>
        </p:txBody>
      </p:sp>
    </p:spTree>
    <p:extLst>
      <p:ext uri="{BB962C8B-B14F-4D97-AF65-F5344CB8AC3E}">
        <p14:creationId xmlns:p14="http://schemas.microsoft.com/office/powerpoint/2010/main" val="2454549045"/>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5BA20A-1E13-460C-B3D2-B3B5218B5F3B}"/>
              </a:ext>
            </a:extLst>
          </p:cNvPr>
          <p:cNvSpPr>
            <a:spLocks noGrp="1"/>
          </p:cNvSpPr>
          <p:nvPr>
            <p:ph type="dt" sz="half" idx="10"/>
          </p:nvPr>
        </p:nvSpPr>
        <p:spPr/>
        <p:txBody>
          <a:bodyPr/>
          <a:lstStyle/>
          <a:p>
            <a:fld id="{D9DD5363-D4F6-49F0-BFF0-F837B787FA33}" type="datetime1">
              <a:rPr lang="fr-CH" smtClean="0"/>
              <a:pPr/>
              <a:t>15.10.2023</a:t>
            </a:fld>
            <a:endParaRPr lang="fr-CH">
              <a:solidFill>
                <a:schemeClr val="bg1"/>
              </a:solidFill>
            </a:endParaRPr>
          </a:p>
        </p:txBody>
      </p:sp>
      <p:sp>
        <p:nvSpPr>
          <p:cNvPr id="5" name="Espace réservé du pied de page 4">
            <a:extLst>
              <a:ext uri="{FF2B5EF4-FFF2-40B4-BE49-F238E27FC236}">
                <a16:creationId xmlns:a16="http://schemas.microsoft.com/office/drawing/2014/main" id="{B4D7A5CE-B925-4ED9-B129-0BA4C55075B8}"/>
              </a:ext>
            </a:extLst>
          </p:cNvPr>
          <p:cNvSpPr>
            <a:spLocks noGrp="1"/>
          </p:cNvSpPr>
          <p:nvPr>
            <p:ph type="ftr" sz="quarter" idx="11"/>
          </p:nvPr>
        </p:nvSpPr>
        <p:spPr/>
        <p:txBody>
          <a:bodyPr/>
          <a:lstStyle/>
          <a:p>
            <a:r>
              <a:rPr lang="fr-CH"/>
              <a:t>HELVETICA</a:t>
            </a:r>
            <a:endParaRPr lang="fr-CH">
              <a:solidFill>
                <a:schemeClr val="bg1"/>
              </a:solidFill>
            </a:endParaRPr>
          </a:p>
        </p:txBody>
      </p:sp>
      <p:sp>
        <p:nvSpPr>
          <p:cNvPr id="6" name="Espace réservé du numéro de diapositive 5">
            <a:extLst>
              <a:ext uri="{FF2B5EF4-FFF2-40B4-BE49-F238E27FC236}">
                <a16:creationId xmlns:a16="http://schemas.microsoft.com/office/drawing/2014/main" id="{FB41EB73-BA9B-41C2-9EFA-EEEF7C340931}"/>
              </a:ext>
            </a:extLst>
          </p:cNvPr>
          <p:cNvSpPr>
            <a:spLocks noGrp="1"/>
          </p:cNvSpPr>
          <p:nvPr>
            <p:ph type="sldNum" sz="quarter" idx="12"/>
          </p:nvPr>
        </p:nvSpPr>
        <p:spPr/>
        <p:txBody>
          <a:bodyPr/>
          <a:lstStyle/>
          <a:p>
            <a:fld id="{252FD7F5-85C3-417E-89A7-57454F8C8DAD}" type="slidenum">
              <a:rPr lang="fr-CH" smtClean="0"/>
              <a:pPr/>
              <a:t>10</a:t>
            </a:fld>
            <a:endParaRPr lang="fr-CH"/>
          </a:p>
        </p:txBody>
      </p:sp>
      <p:grpSp>
        <p:nvGrpSpPr>
          <p:cNvPr id="9" name="Group 8">
            <a:extLst>
              <a:ext uri="{FF2B5EF4-FFF2-40B4-BE49-F238E27FC236}">
                <a16:creationId xmlns:a16="http://schemas.microsoft.com/office/drawing/2014/main" id="{654C8502-A532-8FF0-B61D-7009B39CE1BE}"/>
              </a:ext>
            </a:extLst>
          </p:cNvPr>
          <p:cNvGrpSpPr/>
          <p:nvPr/>
        </p:nvGrpSpPr>
        <p:grpSpPr>
          <a:xfrm>
            <a:off x="705926" y="1734494"/>
            <a:ext cx="8353014" cy="4449726"/>
            <a:chOff x="1325070" y="396501"/>
            <a:chExt cx="5058791" cy="1029455"/>
          </a:xfrm>
        </p:grpSpPr>
        <p:sp>
          <p:nvSpPr>
            <p:cNvPr id="10" name="Rectangle: Rounded Corners 9">
              <a:extLst>
                <a:ext uri="{FF2B5EF4-FFF2-40B4-BE49-F238E27FC236}">
                  <a16:creationId xmlns:a16="http://schemas.microsoft.com/office/drawing/2014/main" id="{A0B262F8-978E-4C34-4983-B27A7DE22627}"/>
                </a:ext>
              </a:extLst>
            </p:cNvPr>
            <p:cNvSpPr/>
            <p:nvPr/>
          </p:nvSpPr>
          <p:spPr>
            <a:xfrm>
              <a:off x="1325070" y="396501"/>
              <a:ext cx="5058791" cy="102945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H"/>
            </a:p>
          </p:txBody>
        </p:sp>
        <p:sp>
          <p:nvSpPr>
            <p:cNvPr id="11" name="Rectangle: Rounded Corners 4">
              <a:extLst>
                <a:ext uri="{FF2B5EF4-FFF2-40B4-BE49-F238E27FC236}">
                  <a16:creationId xmlns:a16="http://schemas.microsoft.com/office/drawing/2014/main" id="{A382323E-A154-60AE-BC74-73FCDB85C00A}"/>
                </a:ext>
              </a:extLst>
            </p:cNvPr>
            <p:cNvSpPr txBox="1"/>
            <p:nvPr/>
          </p:nvSpPr>
          <p:spPr>
            <a:xfrm>
              <a:off x="1375325" y="454954"/>
              <a:ext cx="4828491" cy="8849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defTabSz="800100">
                <a:lnSpc>
                  <a:spcPct val="90000"/>
                </a:lnSpc>
                <a:spcBef>
                  <a:spcPct val="0"/>
                </a:spcBef>
                <a:spcAft>
                  <a:spcPct val="35000"/>
                </a:spcAft>
                <a:buNone/>
              </a:pPr>
              <a:endParaRPr lang="en-CH" sz="2300" kern="1200"/>
            </a:p>
          </p:txBody>
        </p:sp>
      </p:grpSp>
      <p:sp>
        <p:nvSpPr>
          <p:cNvPr id="3" name="TextBox 2">
            <a:extLst>
              <a:ext uri="{FF2B5EF4-FFF2-40B4-BE49-F238E27FC236}">
                <a16:creationId xmlns:a16="http://schemas.microsoft.com/office/drawing/2014/main" id="{87D62D9D-FA13-2041-D59A-18B35DD1F501}"/>
              </a:ext>
            </a:extLst>
          </p:cNvPr>
          <p:cNvSpPr txBox="1"/>
          <p:nvPr/>
        </p:nvSpPr>
        <p:spPr>
          <a:xfrm>
            <a:off x="1280041" y="1867630"/>
            <a:ext cx="7481610" cy="4183453"/>
          </a:xfrm>
          <a:prstGeom prst="rect">
            <a:avLst/>
          </a:prstGeom>
          <a:noFill/>
        </p:spPr>
        <p:txBody>
          <a:bodyPr wrap="square">
            <a:spAutoFit/>
          </a:bodyPr>
          <a:lstStyle/>
          <a:p>
            <a:pPr marL="0" lvl="0" indent="0" defTabSz="800100">
              <a:lnSpc>
                <a:spcPct val="90000"/>
              </a:lnSpc>
              <a:spcBef>
                <a:spcPct val="0"/>
              </a:spcBef>
              <a:spcAft>
                <a:spcPct val="35000"/>
              </a:spcAft>
              <a:buNone/>
            </a:pPr>
            <a:r>
              <a:rPr lang="en-GB" sz="2500" b="1" dirty="0"/>
              <a:t>Prevention</a:t>
            </a:r>
          </a:p>
          <a:p>
            <a:pPr marL="0" lvl="0" indent="0" defTabSz="800100">
              <a:lnSpc>
                <a:spcPct val="90000"/>
              </a:lnSpc>
              <a:spcBef>
                <a:spcPct val="0"/>
              </a:spcBef>
              <a:spcAft>
                <a:spcPct val="35000"/>
              </a:spcAft>
              <a:buNone/>
            </a:pPr>
            <a:endParaRPr lang="en-GB" sz="2300" b="1" dirty="0"/>
          </a:p>
          <a:p>
            <a:pPr marL="342900" lvl="0" indent="-342900" defTabSz="800100">
              <a:lnSpc>
                <a:spcPct val="90000"/>
              </a:lnSpc>
              <a:spcBef>
                <a:spcPct val="0"/>
              </a:spcBef>
              <a:spcAft>
                <a:spcPct val="35000"/>
              </a:spcAft>
              <a:buFont typeface="Arial" panose="020B0604020202020204" pitchFamily="34" charset="0"/>
              <a:buChar char="•"/>
            </a:pPr>
            <a:r>
              <a:rPr lang="en-GB" sz="2300" dirty="0"/>
              <a:t>New Rostering scheme (longer daily shifts for more off days. Better protection according to </a:t>
            </a:r>
            <a:r>
              <a:rPr lang="en-GB" sz="2300" dirty="0" err="1"/>
              <a:t>Eurocontol</a:t>
            </a:r>
            <a:r>
              <a:rPr lang="en-GB" sz="2300" dirty="0"/>
              <a:t> rostering recommendations</a:t>
            </a:r>
          </a:p>
          <a:p>
            <a:pPr marL="342900" lvl="0" indent="-342900" defTabSz="800100">
              <a:lnSpc>
                <a:spcPct val="90000"/>
              </a:lnSpc>
              <a:spcBef>
                <a:spcPct val="0"/>
              </a:spcBef>
              <a:spcAft>
                <a:spcPct val="35000"/>
              </a:spcAft>
              <a:buFont typeface="Arial" panose="020B0604020202020204" pitchFamily="34" charset="0"/>
              <a:buChar char="•"/>
            </a:pPr>
            <a:r>
              <a:rPr lang="en-GB" sz="2300" dirty="0"/>
              <a:t>Regeneration Leave also for younger ATCOs</a:t>
            </a:r>
          </a:p>
          <a:p>
            <a:pPr marL="342900" lvl="0" indent="-342900" defTabSz="800100">
              <a:lnSpc>
                <a:spcPct val="90000"/>
              </a:lnSpc>
              <a:spcBef>
                <a:spcPct val="0"/>
              </a:spcBef>
              <a:spcAft>
                <a:spcPct val="35000"/>
              </a:spcAft>
              <a:buFont typeface="Arial" panose="020B0604020202020204" pitchFamily="34" charset="0"/>
              <a:buChar char="•"/>
            </a:pPr>
            <a:r>
              <a:rPr lang="en-GB" sz="2300" kern="1200" dirty="0"/>
              <a:t>Career Model / </a:t>
            </a:r>
            <a:r>
              <a:rPr lang="en-GB" sz="2300" dirty="0"/>
              <a:t>ATCO priority for side jobs </a:t>
            </a:r>
            <a:endParaRPr lang="en-GB" sz="2300" kern="1200" dirty="0"/>
          </a:p>
          <a:p>
            <a:pPr marL="342900" lvl="0" indent="-342900" defTabSz="800100">
              <a:lnSpc>
                <a:spcPct val="90000"/>
              </a:lnSpc>
              <a:spcBef>
                <a:spcPct val="0"/>
              </a:spcBef>
              <a:spcAft>
                <a:spcPct val="35000"/>
              </a:spcAft>
              <a:buFont typeface="Arial" panose="020B0604020202020204" pitchFamily="34" charset="0"/>
              <a:buChar char="•"/>
            </a:pPr>
            <a:r>
              <a:rPr lang="en-GB" sz="2300" dirty="0" err="1"/>
              <a:t>LoL</a:t>
            </a:r>
            <a:r>
              <a:rPr lang="en-GB" sz="2300" dirty="0"/>
              <a:t> / Loss of CA increased conditions -&gt; best effort</a:t>
            </a:r>
          </a:p>
          <a:p>
            <a:pPr marL="342900" lvl="0" indent="-342900" defTabSz="800100">
              <a:lnSpc>
                <a:spcPct val="90000"/>
              </a:lnSpc>
              <a:spcBef>
                <a:spcPct val="0"/>
              </a:spcBef>
              <a:spcAft>
                <a:spcPct val="35000"/>
              </a:spcAft>
              <a:buFont typeface="Arial" panose="020B0604020202020204" pitchFamily="34" charset="0"/>
              <a:buChar char="•"/>
            </a:pPr>
            <a:r>
              <a:rPr lang="en-GB" sz="2300" dirty="0"/>
              <a:t>Guarantee for Unpaid Leave </a:t>
            </a:r>
          </a:p>
          <a:p>
            <a:pPr marL="342900" lvl="0" indent="-342900" defTabSz="800100">
              <a:lnSpc>
                <a:spcPct val="90000"/>
              </a:lnSpc>
              <a:spcBef>
                <a:spcPct val="0"/>
              </a:spcBef>
              <a:spcAft>
                <a:spcPct val="35000"/>
              </a:spcAft>
              <a:buFont typeface="Arial" panose="020B0604020202020204" pitchFamily="34" charset="0"/>
              <a:buChar char="•"/>
            </a:pPr>
            <a:r>
              <a:rPr lang="en-GB" sz="2300" kern="1200" dirty="0"/>
              <a:t>ATCO Staffing Agreement</a:t>
            </a:r>
            <a:endParaRPr lang="en-CH" sz="2300" kern="1200" dirty="0"/>
          </a:p>
        </p:txBody>
      </p:sp>
      <p:sp>
        <p:nvSpPr>
          <p:cNvPr id="2" name="Title 1">
            <a:extLst>
              <a:ext uri="{FF2B5EF4-FFF2-40B4-BE49-F238E27FC236}">
                <a16:creationId xmlns:a16="http://schemas.microsoft.com/office/drawing/2014/main" id="{D4D08C2F-500F-36FB-F052-0B68703B1E1B}"/>
              </a:ext>
            </a:extLst>
          </p:cNvPr>
          <p:cNvSpPr>
            <a:spLocks noGrp="1"/>
          </p:cNvSpPr>
          <p:nvPr>
            <p:ph type="title"/>
          </p:nvPr>
        </p:nvSpPr>
        <p:spPr>
          <a:xfrm>
            <a:off x="334962" y="844349"/>
            <a:ext cx="11522075" cy="495166"/>
          </a:xfrm>
        </p:spPr>
        <p:txBody>
          <a:bodyPr/>
          <a:lstStyle/>
          <a:p>
            <a:r>
              <a:rPr lang="en-GB" dirty="0"/>
              <a:t>CLA Negotiations</a:t>
            </a:r>
            <a:endParaRPr lang="en-CH" dirty="0"/>
          </a:p>
        </p:txBody>
      </p:sp>
    </p:spTree>
    <p:extLst>
      <p:ext uri="{BB962C8B-B14F-4D97-AF65-F5344CB8AC3E}">
        <p14:creationId xmlns:p14="http://schemas.microsoft.com/office/powerpoint/2010/main" val="1334838650"/>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5BA20A-1E13-460C-B3D2-B3B5218B5F3B}"/>
              </a:ext>
            </a:extLst>
          </p:cNvPr>
          <p:cNvSpPr>
            <a:spLocks noGrp="1"/>
          </p:cNvSpPr>
          <p:nvPr>
            <p:ph type="dt" sz="half" idx="10"/>
          </p:nvPr>
        </p:nvSpPr>
        <p:spPr/>
        <p:txBody>
          <a:bodyPr/>
          <a:lstStyle/>
          <a:p>
            <a:fld id="{D9DD5363-D4F6-49F0-BFF0-F837B787FA33}" type="datetime1">
              <a:rPr lang="fr-CH" smtClean="0"/>
              <a:pPr/>
              <a:t>15.10.2023</a:t>
            </a:fld>
            <a:endParaRPr lang="fr-CH">
              <a:solidFill>
                <a:schemeClr val="bg1"/>
              </a:solidFill>
            </a:endParaRPr>
          </a:p>
        </p:txBody>
      </p:sp>
      <p:sp>
        <p:nvSpPr>
          <p:cNvPr id="5" name="Espace réservé du pied de page 4">
            <a:extLst>
              <a:ext uri="{FF2B5EF4-FFF2-40B4-BE49-F238E27FC236}">
                <a16:creationId xmlns:a16="http://schemas.microsoft.com/office/drawing/2014/main" id="{B4D7A5CE-B925-4ED9-B129-0BA4C55075B8}"/>
              </a:ext>
            </a:extLst>
          </p:cNvPr>
          <p:cNvSpPr>
            <a:spLocks noGrp="1"/>
          </p:cNvSpPr>
          <p:nvPr>
            <p:ph type="ftr" sz="quarter" idx="11"/>
          </p:nvPr>
        </p:nvSpPr>
        <p:spPr/>
        <p:txBody>
          <a:bodyPr/>
          <a:lstStyle/>
          <a:p>
            <a:r>
              <a:rPr lang="fr-CH"/>
              <a:t>HELVETICA</a:t>
            </a:r>
            <a:endParaRPr lang="fr-CH">
              <a:solidFill>
                <a:schemeClr val="bg1"/>
              </a:solidFill>
            </a:endParaRPr>
          </a:p>
        </p:txBody>
      </p:sp>
      <p:sp>
        <p:nvSpPr>
          <p:cNvPr id="6" name="Espace réservé du numéro de diapositive 5">
            <a:extLst>
              <a:ext uri="{FF2B5EF4-FFF2-40B4-BE49-F238E27FC236}">
                <a16:creationId xmlns:a16="http://schemas.microsoft.com/office/drawing/2014/main" id="{FB41EB73-BA9B-41C2-9EFA-EEEF7C340931}"/>
              </a:ext>
            </a:extLst>
          </p:cNvPr>
          <p:cNvSpPr>
            <a:spLocks noGrp="1"/>
          </p:cNvSpPr>
          <p:nvPr>
            <p:ph type="sldNum" sz="quarter" idx="12"/>
          </p:nvPr>
        </p:nvSpPr>
        <p:spPr/>
        <p:txBody>
          <a:bodyPr/>
          <a:lstStyle/>
          <a:p>
            <a:fld id="{252FD7F5-85C3-417E-89A7-57454F8C8DAD}" type="slidenum">
              <a:rPr lang="fr-CH" smtClean="0"/>
              <a:pPr/>
              <a:t>11</a:t>
            </a:fld>
            <a:endParaRPr lang="fr-CH"/>
          </a:p>
        </p:txBody>
      </p:sp>
      <p:grpSp>
        <p:nvGrpSpPr>
          <p:cNvPr id="2" name="Group 1">
            <a:extLst>
              <a:ext uri="{FF2B5EF4-FFF2-40B4-BE49-F238E27FC236}">
                <a16:creationId xmlns:a16="http://schemas.microsoft.com/office/drawing/2014/main" id="{08678413-4696-0B49-7887-105C9C3114CE}"/>
              </a:ext>
            </a:extLst>
          </p:cNvPr>
          <p:cNvGrpSpPr/>
          <p:nvPr/>
        </p:nvGrpSpPr>
        <p:grpSpPr>
          <a:xfrm>
            <a:off x="940683" y="1587098"/>
            <a:ext cx="9246149" cy="4585102"/>
            <a:chOff x="1325070" y="396501"/>
            <a:chExt cx="5058791" cy="1029455"/>
          </a:xfrm>
        </p:grpSpPr>
        <p:sp>
          <p:nvSpPr>
            <p:cNvPr id="7" name="Rectangle: Rounded Corners 6">
              <a:extLst>
                <a:ext uri="{FF2B5EF4-FFF2-40B4-BE49-F238E27FC236}">
                  <a16:creationId xmlns:a16="http://schemas.microsoft.com/office/drawing/2014/main" id="{BADB3A9F-5B53-332B-EA38-A10550A84564}"/>
                </a:ext>
              </a:extLst>
            </p:cNvPr>
            <p:cNvSpPr/>
            <p:nvPr/>
          </p:nvSpPr>
          <p:spPr>
            <a:xfrm>
              <a:off x="1325070" y="396501"/>
              <a:ext cx="5058791" cy="102945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H"/>
            </a:p>
          </p:txBody>
        </p:sp>
        <p:sp>
          <p:nvSpPr>
            <p:cNvPr id="8" name="Rectangle: Rounded Corners 4">
              <a:extLst>
                <a:ext uri="{FF2B5EF4-FFF2-40B4-BE49-F238E27FC236}">
                  <a16:creationId xmlns:a16="http://schemas.microsoft.com/office/drawing/2014/main" id="{F29CDEB3-AF5B-E03C-CB72-9B19951C8B10}"/>
                </a:ext>
              </a:extLst>
            </p:cNvPr>
            <p:cNvSpPr txBox="1"/>
            <p:nvPr/>
          </p:nvSpPr>
          <p:spPr>
            <a:xfrm>
              <a:off x="1375325" y="454954"/>
              <a:ext cx="4828491" cy="8849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defTabSz="800100">
                <a:lnSpc>
                  <a:spcPct val="90000"/>
                </a:lnSpc>
                <a:spcBef>
                  <a:spcPct val="0"/>
                </a:spcBef>
                <a:spcAft>
                  <a:spcPct val="35000"/>
                </a:spcAft>
                <a:buNone/>
              </a:pPr>
              <a:endParaRPr lang="en-CH" sz="2300" kern="1200"/>
            </a:p>
          </p:txBody>
        </p:sp>
      </p:grpSp>
      <p:sp>
        <p:nvSpPr>
          <p:cNvPr id="10" name="TextBox 9">
            <a:extLst>
              <a:ext uri="{FF2B5EF4-FFF2-40B4-BE49-F238E27FC236}">
                <a16:creationId xmlns:a16="http://schemas.microsoft.com/office/drawing/2014/main" id="{50F2AD1F-DDCC-E5D0-829B-06D215C6A509}"/>
              </a:ext>
            </a:extLst>
          </p:cNvPr>
          <p:cNvSpPr txBox="1"/>
          <p:nvPr/>
        </p:nvSpPr>
        <p:spPr>
          <a:xfrm>
            <a:off x="1419148" y="1781355"/>
            <a:ext cx="8352173" cy="4708212"/>
          </a:xfrm>
          <a:prstGeom prst="rect">
            <a:avLst/>
          </a:prstGeom>
          <a:noFill/>
        </p:spPr>
        <p:txBody>
          <a:bodyPr wrap="square" lIns="91440" tIns="45720" rIns="91440" bIns="45720" rtlCol="0" anchor="t">
            <a:spAutoFit/>
          </a:bodyPr>
          <a:lstStyle/>
          <a:p>
            <a:pPr marL="0" lvl="0" indent="0" defTabSz="800100">
              <a:lnSpc>
                <a:spcPct val="90000"/>
              </a:lnSpc>
              <a:spcBef>
                <a:spcPct val="0"/>
              </a:spcBef>
              <a:spcAft>
                <a:spcPct val="35000"/>
              </a:spcAft>
              <a:buNone/>
            </a:pPr>
            <a:r>
              <a:rPr lang="en-GB" sz="2500" b="1" dirty="0"/>
              <a:t>Support (as of age 49)</a:t>
            </a:r>
          </a:p>
          <a:p>
            <a:pPr lvl="0" defTabSz="800100">
              <a:lnSpc>
                <a:spcPct val="90000"/>
              </a:lnSpc>
              <a:spcBef>
                <a:spcPct val="0"/>
              </a:spcBef>
              <a:spcAft>
                <a:spcPct val="35000"/>
              </a:spcAft>
            </a:pPr>
            <a:r>
              <a:rPr lang="en-GB" sz="2300" dirty="0"/>
              <a:t> </a:t>
            </a:r>
          </a:p>
          <a:p>
            <a:pPr marL="342900" indent="-342900" defTabSz="800100">
              <a:lnSpc>
                <a:spcPct val="90000"/>
              </a:lnSpc>
              <a:spcBef>
                <a:spcPct val="0"/>
              </a:spcBef>
              <a:spcAft>
                <a:spcPct val="35000"/>
              </a:spcAft>
              <a:buFont typeface="Arial" panose="020B0604020202020204" pitchFamily="34" charset="0"/>
              <a:buChar char="•"/>
            </a:pPr>
            <a:r>
              <a:rPr lang="en-GB" sz="2300" dirty="0"/>
              <a:t>No night shifts (if requested)</a:t>
            </a:r>
            <a:endParaRPr lang="en-GB" sz="2300" dirty="0">
              <a:cs typeface="Arial"/>
            </a:endParaRPr>
          </a:p>
          <a:p>
            <a:pPr marL="342900" indent="-342900" defTabSz="800100">
              <a:lnSpc>
                <a:spcPct val="90000"/>
              </a:lnSpc>
              <a:spcBef>
                <a:spcPct val="0"/>
              </a:spcBef>
              <a:spcAft>
                <a:spcPct val="35000"/>
              </a:spcAft>
              <a:buFont typeface="Arial" panose="020B0604020202020204" pitchFamily="34" charset="0"/>
              <a:buChar char="•"/>
            </a:pPr>
            <a:r>
              <a:rPr lang="en-GB" sz="2300" kern="1200" dirty="0"/>
              <a:t>Guarantee to reduce Endorsements</a:t>
            </a:r>
            <a:r>
              <a:rPr lang="en-GB" sz="2300" dirty="0"/>
              <a:t> (if requested)</a:t>
            </a:r>
            <a:endParaRPr lang="en-GB" sz="2300" kern="1200" dirty="0">
              <a:cs typeface="Arial"/>
            </a:endParaRPr>
          </a:p>
          <a:p>
            <a:pPr marL="342900" indent="-342900" defTabSz="800100">
              <a:lnSpc>
                <a:spcPct val="90000"/>
              </a:lnSpc>
              <a:spcBef>
                <a:spcPct val="0"/>
              </a:spcBef>
              <a:spcAft>
                <a:spcPct val="35000"/>
              </a:spcAft>
              <a:buFont typeface="Arial" panose="020B0604020202020204" pitchFamily="34" charset="0"/>
              <a:buChar char="•"/>
            </a:pPr>
            <a:r>
              <a:rPr lang="en-GB" sz="2300" dirty="0"/>
              <a:t>Part time regarding ATCO staffing Agreement</a:t>
            </a:r>
            <a:endParaRPr lang="en-GB" sz="2300" kern="1200" dirty="0">
              <a:cs typeface="Arial"/>
            </a:endParaRPr>
          </a:p>
          <a:p>
            <a:pPr marL="342900" lvl="0" indent="-342900" defTabSz="800100">
              <a:lnSpc>
                <a:spcPct val="90000"/>
              </a:lnSpc>
              <a:spcBef>
                <a:spcPct val="0"/>
              </a:spcBef>
              <a:spcAft>
                <a:spcPct val="35000"/>
              </a:spcAft>
              <a:buFont typeface="Arial" panose="020B0604020202020204" pitchFamily="34" charset="0"/>
              <a:buChar char="•"/>
            </a:pPr>
            <a:r>
              <a:rPr lang="en-GB" sz="2300" dirty="0" err="1"/>
              <a:t>LoL</a:t>
            </a:r>
            <a:r>
              <a:rPr lang="en-GB" sz="2300" dirty="0"/>
              <a:t> / Loss of CA or IPW (Impaired Psychological Wellbeing) -&gt; Job Guarantee</a:t>
            </a:r>
            <a:endParaRPr lang="en-GB" sz="2300" dirty="0">
              <a:cs typeface="Arial"/>
            </a:endParaRPr>
          </a:p>
          <a:p>
            <a:pPr marL="342900" lvl="0" indent="-342900" defTabSz="800100">
              <a:lnSpc>
                <a:spcPct val="90000"/>
              </a:lnSpc>
              <a:spcBef>
                <a:spcPct val="0"/>
              </a:spcBef>
              <a:spcAft>
                <a:spcPct val="35000"/>
              </a:spcAft>
              <a:buFont typeface="Arial" panose="020B0604020202020204" pitchFamily="34" charset="0"/>
              <a:buChar char="•"/>
            </a:pPr>
            <a:r>
              <a:rPr lang="en-GB" sz="2300" dirty="0"/>
              <a:t>End of career flexibilization (Employee Right)</a:t>
            </a:r>
          </a:p>
          <a:p>
            <a:pPr marL="800100" lvl="1" indent="-342900" defTabSz="800100">
              <a:lnSpc>
                <a:spcPct val="90000"/>
              </a:lnSpc>
              <a:spcBef>
                <a:spcPct val="0"/>
              </a:spcBef>
              <a:spcAft>
                <a:spcPct val="35000"/>
              </a:spcAft>
              <a:buFont typeface="Wingdings" panose="05000000000000000000" pitchFamily="2" charset="2"/>
              <a:buChar char="Ø"/>
            </a:pPr>
            <a:r>
              <a:rPr lang="en-GB" sz="2300" kern="1200" dirty="0"/>
              <a:t>Unpaid leave for 2 years before retirement</a:t>
            </a:r>
          </a:p>
          <a:p>
            <a:pPr marL="800100" lvl="1" indent="-342900" defTabSz="800100">
              <a:lnSpc>
                <a:spcPct val="90000"/>
              </a:lnSpc>
              <a:spcBef>
                <a:spcPct val="0"/>
              </a:spcBef>
              <a:spcAft>
                <a:spcPct val="35000"/>
              </a:spcAft>
              <a:buFont typeface="Wingdings" panose="05000000000000000000" pitchFamily="2" charset="2"/>
              <a:buChar char="Ø"/>
            </a:pPr>
            <a:r>
              <a:rPr lang="en-GB" sz="2300" dirty="0"/>
              <a:t>Partial retirement</a:t>
            </a:r>
            <a:endParaRPr lang="en-CH" sz="2300" kern="1200" dirty="0"/>
          </a:p>
          <a:p>
            <a:endParaRPr lang="en-CH" dirty="0"/>
          </a:p>
        </p:txBody>
      </p:sp>
      <p:sp>
        <p:nvSpPr>
          <p:cNvPr id="3" name="Title 1">
            <a:extLst>
              <a:ext uri="{FF2B5EF4-FFF2-40B4-BE49-F238E27FC236}">
                <a16:creationId xmlns:a16="http://schemas.microsoft.com/office/drawing/2014/main" id="{D2D0CEE2-8615-046E-4C22-4A65573EEAEE}"/>
              </a:ext>
            </a:extLst>
          </p:cNvPr>
          <p:cNvSpPr>
            <a:spLocks noGrp="1"/>
          </p:cNvSpPr>
          <p:nvPr>
            <p:ph type="title"/>
          </p:nvPr>
        </p:nvSpPr>
        <p:spPr>
          <a:xfrm>
            <a:off x="334962" y="844349"/>
            <a:ext cx="11522075" cy="495166"/>
          </a:xfrm>
        </p:spPr>
        <p:txBody>
          <a:bodyPr/>
          <a:lstStyle/>
          <a:p>
            <a:r>
              <a:rPr lang="en-GB" dirty="0"/>
              <a:t>CLA Negotiations</a:t>
            </a:r>
            <a:endParaRPr lang="en-CH" dirty="0"/>
          </a:p>
        </p:txBody>
      </p:sp>
    </p:spTree>
    <p:extLst>
      <p:ext uri="{BB962C8B-B14F-4D97-AF65-F5344CB8AC3E}">
        <p14:creationId xmlns:p14="http://schemas.microsoft.com/office/powerpoint/2010/main" val="1765168094"/>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6DD0-F53B-6082-5A31-99589A6EF090}"/>
              </a:ext>
            </a:extLst>
          </p:cNvPr>
          <p:cNvSpPr>
            <a:spLocks noGrp="1"/>
          </p:cNvSpPr>
          <p:nvPr>
            <p:ph type="title"/>
          </p:nvPr>
        </p:nvSpPr>
        <p:spPr/>
        <p:txBody>
          <a:bodyPr/>
          <a:lstStyle/>
          <a:p>
            <a:r>
              <a:rPr lang="en-GB" dirty="0"/>
              <a:t>RAFA +</a:t>
            </a:r>
            <a:endParaRPr lang="en-CH" dirty="0"/>
          </a:p>
        </p:txBody>
      </p:sp>
      <p:sp>
        <p:nvSpPr>
          <p:cNvPr id="3" name="Date Placeholder 2">
            <a:extLst>
              <a:ext uri="{FF2B5EF4-FFF2-40B4-BE49-F238E27FC236}">
                <a16:creationId xmlns:a16="http://schemas.microsoft.com/office/drawing/2014/main" id="{F268EB49-B7C7-8951-E510-2477B2E88FBC}"/>
              </a:ext>
            </a:extLst>
          </p:cNvPr>
          <p:cNvSpPr>
            <a:spLocks noGrp="1"/>
          </p:cNvSpPr>
          <p:nvPr>
            <p:ph type="dt" sz="half" idx="10"/>
          </p:nvPr>
        </p:nvSpPr>
        <p:spPr/>
        <p:txBody>
          <a:bodyPr/>
          <a:lstStyle/>
          <a:p>
            <a:fld id="{51E5D788-82E3-4161-9CEF-20622885AD91}" type="datetime1">
              <a:rPr lang="fr-CH" smtClean="0"/>
              <a:t>15.10.2023</a:t>
            </a:fld>
            <a:endParaRPr lang="fr-CH"/>
          </a:p>
        </p:txBody>
      </p:sp>
      <p:sp>
        <p:nvSpPr>
          <p:cNvPr id="4" name="Footer Placeholder 3">
            <a:extLst>
              <a:ext uri="{FF2B5EF4-FFF2-40B4-BE49-F238E27FC236}">
                <a16:creationId xmlns:a16="http://schemas.microsoft.com/office/drawing/2014/main" id="{D91BF08B-D7B9-184B-E040-1097E1583EED}"/>
              </a:ext>
            </a:extLst>
          </p:cNvPr>
          <p:cNvSpPr>
            <a:spLocks noGrp="1"/>
          </p:cNvSpPr>
          <p:nvPr>
            <p:ph type="ftr" sz="quarter" idx="11"/>
          </p:nvPr>
        </p:nvSpPr>
        <p:spPr/>
        <p:txBody>
          <a:bodyPr/>
          <a:lstStyle/>
          <a:p>
            <a:r>
              <a:rPr lang="fr-CH" dirty="0"/>
              <a:t>HELVETICA</a:t>
            </a:r>
          </a:p>
        </p:txBody>
      </p:sp>
      <p:sp>
        <p:nvSpPr>
          <p:cNvPr id="5" name="Slide Number Placeholder 4">
            <a:extLst>
              <a:ext uri="{FF2B5EF4-FFF2-40B4-BE49-F238E27FC236}">
                <a16:creationId xmlns:a16="http://schemas.microsoft.com/office/drawing/2014/main" id="{40E2133E-7673-0C4F-C307-4CD1217BCBF3}"/>
              </a:ext>
            </a:extLst>
          </p:cNvPr>
          <p:cNvSpPr>
            <a:spLocks noGrp="1"/>
          </p:cNvSpPr>
          <p:nvPr>
            <p:ph type="sldNum" sz="quarter" idx="12"/>
          </p:nvPr>
        </p:nvSpPr>
        <p:spPr/>
        <p:txBody>
          <a:bodyPr/>
          <a:lstStyle/>
          <a:p>
            <a:fld id="{252FD7F5-85C3-417E-89A7-57454F8C8DAD}" type="slidenum">
              <a:rPr lang="fr-CH" smtClean="0"/>
              <a:t>12</a:t>
            </a:fld>
            <a:endParaRPr lang="fr-CH"/>
          </a:p>
        </p:txBody>
      </p:sp>
      <p:graphicFrame>
        <p:nvGraphicFramePr>
          <p:cNvPr id="7" name="Diagram 6">
            <a:extLst>
              <a:ext uri="{FF2B5EF4-FFF2-40B4-BE49-F238E27FC236}">
                <a16:creationId xmlns:a16="http://schemas.microsoft.com/office/drawing/2014/main" id="{F3BAFAF9-08FC-ECF9-D527-5A32E2284E24}"/>
              </a:ext>
            </a:extLst>
          </p:cNvPr>
          <p:cNvGraphicFramePr/>
          <p:nvPr>
            <p:extLst>
              <p:ext uri="{D42A27DB-BD31-4B8C-83A1-F6EECF244321}">
                <p14:modId xmlns:p14="http://schemas.microsoft.com/office/powerpoint/2010/main" val="1756263384"/>
              </p:ext>
            </p:extLst>
          </p:nvPr>
        </p:nvGraphicFramePr>
        <p:xfrm>
          <a:off x="2188963" y="1222745"/>
          <a:ext cx="8128000" cy="4993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136938"/>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564F-96D2-A9A5-8559-560571CF4AB1}"/>
              </a:ext>
            </a:extLst>
          </p:cNvPr>
          <p:cNvSpPr>
            <a:spLocks noGrp="1"/>
          </p:cNvSpPr>
          <p:nvPr>
            <p:ph type="title"/>
          </p:nvPr>
        </p:nvSpPr>
        <p:spPr/>
        <p:txBody>
          <a:bodyPr/>
          <a:lstStyle/>
          <a:p>
            <a:r>
              <a:rPr lang="en-GB" dirty="0"/>
              <a:t>RAFA+ mandate overview</a:t>
            </a:r>
            <a:endParaRPr lang="en-CH" dirty="0"/>
          </a:p>
        </p:txBody>
      </p:sp>
      <p:sp>
        <p:nvSpPr>
          <p:cNvPr id="3" name="Date Placeholder 2">
            <a:extLst>
              <a:ext uri="{FF2B5EF4-FFF2-40B4-BE49-F238E27FC236}">
                <a16:creationId xmlns:a16="http://schemas.microsoft.com/office/drawing/2014/main" id="{BBAE1472-32FE-30C8-C682-84BFE0A6CECF}"/>
              </a:ext>
            </a:extLst>
          </p:cNvPr>
          <p:cNvSpPr>
            <a:spLocks noGrp="1"/>
          </p:cNvSpPr>
          <p:nvPr>
            <p:ph type="dt" sz="half" idx="10"/>
          </p:nvPr>
        </p:nvSpPr>
        <p:spPr/>
        <p:txBody>
          <a:bodyPr/>
          <a:lstStyle/>
          <a:p>
            <a:fld id="{51E5D788-82E3-4161-9CEF-20622885AD91}" type="datetime1">
              <a:rPr lang="fr-CH" smtClean="0"/>
              <a:t>15.10.2023</a:t>
            </a:fld>
            <a:endParaRPr lang="fr-CH"/>
          </a:p>
        </p:txBody>
      </p:sp>
      <p:sp>
        <p:nvSpPr>
          <p:cNvPr id="4" name="Footer Placeholder 3">
            <a:extLst>
              <a:ext uri="{FF2B5EF4-FFF2-40B4-BE49-F238E27FC236}">
                <a16:creationId xmlns:a16="http://schemas.microsoft.com/office/drawing/2014/main" id="{110EE0B5-84CC-2107-373F-19F0B45A13A2}"/>
              </a:ext>
            </a:extLst>
          </p:cNvPr>
          <p:cNvSpPr>
            <a:spLocks noGrp="1"/>
          </p:cNvSpPr>
          <p:nvPr>
            <p:ph type="ftr" sz="quarter" idx="11"/>
          </p:nvPr>
        </p:nvSpPr>
        <p:spPr/>
        <p:txBody>
          <a:bodyPr/>
          <a:lstStyle/>
          <a:p>
            <a:r>
              <a:rPr lang="fr-CH" dirty="0"/>
              <a:t>HELVETICA</a:t>
            </a:r>
          </a:p>
        </p:txBody>
      </p:sp>
      <p:sp>
        <p:nvSpPr>
          <p:cNvPr id="5" name="Slide Number Placeholder 4">
            <a:extLst>
              <a:ext uri="{FF2B5EF4-FFF2-40B4-BE49-F238E27FC236}">
                <a16:creationId xmlns:a16="http://schemas.microsoft.com/office/drawing/2014/main" id="{310259E5-1540-B9F4-C5A5-42C47C45EC85}"/>
              </a:ext>
            </a:extLst>
          </p:cNvPr>
          <p:cNvSpPr>
            <a:spLocks noGrp="1"/>
          </p:cNvSpPr>
          <p:nvPr>
            <p:ph type="sldNum" sz="quarter" idx="12"/>
          </p:nvPr>
        </p:nvSpPr>
        <p:spPr/>
        <p:txBody>
          <a:bodyPr/>
          <a:lstStyle/>
          <a:p>
            <a:fld id="{252FD7F5-85C3-417E-89A7-57454F8C8DAD}" type="slidenum">
              <a:rPr lang="fr-CH" smtClean="0"/>
              <a:t>13</a:t>
            </a:fld>
            <a:endParaRPr lang="fr-CH"/>
          </a:p>
        </p:txBody>
      </p:sp>
      <p:sp>
        <p:nvSpPr>
          <p:cNvPr id="6" name="Text Placeholder 5">
            <a:extLst>
              <a:ext uri="{FF2B5EF4-FFF2-40B4-BE49-F238E27FC236}">
                <a16:creationId xmlns:a16="http://schemas.microsoft.com/office/drawing/2014/main" id="{5B707F1C-152B-729D-218A-D60C8FE5B4CD}"/>
              </a:ext>
            </a:extLst>
          </p:cNvPr>
          <p:cNvSpPr>
            <a:spLocks noGrp="1"/>
          </p:cNvSpPr>
          <p:nvPr>
            <p:ph type="body" sz="quarter" idx="13"/>
          </p:nvPr>
        </p:nvSpPr>
        <p:spPr>
          <a:xfrm>
            <a:off x="334962" y="2270326"/>
            <a:ext cx="11522075" cy="3743325"/>
          </a:xfrm>
        </p:spPr>
        <p:txBody>
          <a:bodyPr/>
          <a:lstStyle/>
          <a:p>
            <a:r>
              <a:rPr lang="en-GB" dirty="0"/>
              <a:t>Facility improvement (light in OPS rooms, break rooms, sport options, healthy food, work life balance services)</a:t>
            </a:r>
          </a:p>
          <a:p>
            <a:r>
              <a:rPr lang="en-GB" dirty="0"/>
              <a:t>Technical &amp; Procedural changes (Human Factors)</a:t>
            </a:r>
          </a:p>
          <a:p>
            <a:r>
              <a:rPr lang="en-GB" dirty="0"/>
              <a:t>Individual Follow Up (performance monitoring over the career subjective and objective, cognitive tests, soft rules)</a:t>
            </a:r>
          </a:p>
          <a:p>
            <a:r>
              <a:rPr lang="en-GB" dirty="0"/>
              <a:t>Non-Operational or Hybrid alternatives (Career Model)</a:t>
            </a:r>
          </a:p>
          <a:p>
            <a:r>
              <a:rPr lang="en-GB" dirty="0"/>
              <a:t>Work Climate (better understanding for each other within the company and between age groups)</a:t>
            </a:r>
          </a:p>
          <a:p>
            <a:r>
              <a:rPr lang="en-GB" dirty="0"/>
              <a:t>Private Health promotion (Sports, food, service to increase work life balance)</a:t>
            </a:r>
          </a:p>
          <a:p>
            <a:endParaRPr lang="en-CH" dirty="0"/>
          </a:p>
        </p:txBody>
      </p:sp>
    </p:spTree>
    <p:extLst>
      <p:ext uri="{BB962C8B-B14F-4D97-AF65-F5344CB8AC3E}">
        <p14:creationId xmlns:p14="http://schemas.microsoft.com/office/powerpoint/2010/main" val="3644588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FF27-6D2B-3105-D49F-0B77B4D87E65}"/>
              </a:ext>
            </a:extLst>
          </p:cNvPr>
          <p:cNvSpPr>
            <a:spLocks noGrp="1"/>
          </p:cNvSpPr>
          <p:nvPr>
            <p:ph type="ctrTitle"/>
          </p:nvPr>
        </p:nvSpPr>
        <p:spPr/>
        <p:txBody>
          <a:bodyPr/>
          <a:lstStyle/>
          <a:p>
            <a:r>
              <a:rPr lang="en-GB" dirty="0"/>
              <a:t>Thank you for your attention!</a:t>
            </a:r>
            <a:endParaRPr lang="en-CH" dirty="0"/>
          </a:p>
        </p:txBody>
      </p:sp>
      <p:sp>
        <p:nvSpPr>
          <p:cNvPr id="3" name="Subtitle 2">
            <a:extLst>
              <a:ext uri="{FF2B5EF4-FFF2-40B4-BE49-F238E27FC236}">
                <a16:creationId xmlns:a16="http://schemas.microsoft.com/office/drawing/2014/main" id="{417B10F1-52DF-F171-9702-FF7CEC23C26F}"/>
              </a:ext>
            </a:extLst>
          </p:cNvPr>
          <p:cNvSpPr>
            <a:spLocks noGrp="1"/>
          </p:cNvSpPr>
          <p:nvPr>
            <p:ph type="subTitle" idx="1"/>
          </p:nvPr>
        </p:nvSpPr>
        <p:spPr/>
        <p:txBody>
          <a:bodyPr/>
          <a:lstStyle/>
          <a:p>
            <a:endParaRPr lang="en-CH"/>
          </a:p>
        </p:txBody>
      </p:sp>
      <p:sp>
        <p:nvSpPr>
          <p:cNvPr id="4" name="Date Placeholder 3">
            <a:extLst>
              <a:ext uri="{FF2B5EF4-FFF2-40B4-BE49-F238E27FC236}">
                <a16:creationId xmlns:a16="http://schemas.microsoft.com/office/drawing/2014/main" id="{6934AC7A-683F-AD90-C003-65398A3C0ADC}"/>
              </a:ext>
            </a:extLst>
          </p:cNvPr>
          <p:cNvSpPr>
            <a:spLocks noGrp="1"/>
          </p:cNvSpPr>
          <p:nvPr>
            <p:ph type="dt" sz="half" idx="10"/>
          </p:nvPr>
        </p:nvSpPr>
        <p:spPr/>
        <p:txBody>
          <a:bodyPr/>
          <a:lstStyle/>
          <a:p>
            <a:fld id="{D9DD5363-D4F6-49F0-BFF0-F837B787FA33}" type="datetime1">
              <a:rPr lang="fr-CH" smtClean="0"/>
              <a:pPr/>
              <a:t>15.10.2023</a:t>
            </a:fld>
            <a:endParaRPr lang="fr-CH">
              <a:solidFill>
                <a:schemeClr val="bg1"/>
              </a:solidFill>
            </a:endParaRPr>
          </a:p>
        </p:txBody>
      </p:sp>
      <p:sp>
        <p:nvSpPr>
          <p:cNvPr id="5" name="Footer Placeholder 4">
            <a:extLst>
              <a:ext uri="{FF2B5EF4-FFF2-40B4-BE49-F238E27FC236}">
                <a16:creationId xmlns:a16="http://schemas.microsoft.com/office/drawing/2014/main" id="{A581EFF7-C7ED-771E-5C3C-FEC7B9940C4A}"/>
              </a:ext>
            </a:extLst>
          </p:cNvPr>
          <p:cNvSpPr>
            <a:spLocks noGrp="1"/>
          </p:cNvSpPr>
          <p:nvPr>
            <p:ph type="ftr" sz="quarter" idx="11"/>
          </p:nvPr>
        </p:nvSpPr>
        <p:spPr/>
        <p:txBody>
          <a:bodyPr/>
          <a:lstStyle/>
          <a:p>
            <a:r>
              <a:rPr lang="fr-CH" dirty="0">
                <a:solidFill>
                  <a:schemeClr val="bg1"/>
                </a:solidFill>
              </a:rPr>
              <a:t>HELVETICA</a:t>
            </a:r>
          </a:p>
        </p:txBody>
      </p:sp>
      <p:sp>
        <p:nvSpPr>
          <p:cNvPr id="6" name="Slide Number Placeholder 5">
            <a:extLst>
              <a:ext uri="{FF2B5EF4-FFF2-40B4-BE49-F238E27FC236}">
                <a16:creationId xmlns:a16="http://schemas.microsoft.com/office/drawing/2014/main" id="{E6982AF7-7353-E032-27E1-BD24A2236EC2}"/>
              </a:ext>
            </a:extLst>
          </p:cNvPr>
          <p:cNvSpPr>
            <a:spLocks noGrp="1"/>
          </p:cNvSpPr>
          <p:nvPr>
            <p:ph type="sldNum" sz="quarter" idx="12"/>
          </p:nvPr>
        </p:nvSpPr>
        <p:spPr/>
        <p:txBody>
          <a:bodyPr/>
          <a:lstStyle/>
          <a:p>
            <a:fld id="{252FD7F5-85C3-417E-89A7-57454F8C8DAD}" type="slidenum">
              <a:rPr lang="fr-CH" smtClean="0"/>
              <a:pPr/>
              <a:t>14</a:t>
            </a:fld>
            <a:endParaRPr lang="fr-CH"/>
          </a:p>
        </p:txBody>
      </p:sp>
    </p:spTree>
    <p:extLst>
      <p:ext uri="{BB962C8B-B14F-4D97-AF65-F5344CB8AC3E}">
        <p14:creationId xmlns:p14="http://schemas.microsoft.com/office/powerpoint/2010/main" val="1004224095"/>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974A4-0272-4B29-9F7C-AC16F6D58D5A}"/>
              </a:ext>
            </a:extLst>
          </p:cNvPr>
          <p:cNvSpPr>
            <a:spLocks noGrp="1"/>
          </p:cNvSpPr>
          <p:nvPr>
            <p:ph type="ctrTitle"/>
          </p:nvPr>
        </p:nvSpPr>
        <p:spPr/>
        <p:txBody>
          <a:bodyPr/>
          <a:lstStyle/>
          <a:p>
            <a:r>
              <a:rPr lang="en-GB" dirty="0"/>
              <a:t>Objectives of the study – why?</a:t>
            </a:r>
            <a:endParaRPr lang="fr-CH" dirty="0"/>
          </a:p>
        </p:txBody>
      </p:sp>
      <p:sp>
        <p:nvSpPr>
          <p:cNvPr id="3" name="Sous-titre 2">
            <a:extLst>
              <a:ext uri="{FF2B5EF4-FFF2-40B4-BE49-F238E27FC236}">
                <a16:creationId xmlns:a16="http://schemas.microsoft.com/office/drawing/2014/main" id="{E6995E50-A32D-4AA3-B8ED-16DB2BD8FCAE}"/>
              </a:ext>
            </a:extLst>
          </p:cNvPr>
          <p:cNvSpPr>
            <a:spLocks noGrp="1"/>
          </p:cNvSpPr>
          <p:nvPr>
            <p:ph type="subTitle" idx="1"/>
          </p:nvPr>
        </p:nvSpPr>
        <p:spPr/>
        <p:txBody>
          <a:bodyPr/>
          <a:lstStyle/>
          <a:p>
            <a:r>
              <a:rPr lang="en-GB" dirty="0"/>
              <a:t>Assess how the increase of the retirement age could be managed without negatively impacting operational safety or the ATCO`s psychological well-being.</a:t>
            </a:r>
          </a:p>
          <a:p>
            <a:endParaRPr lang="fr-CH" dirty="0"/>
          </a:p>
        </p:txBody>
      </p:sp>
      <p:sp>
        <p:nvSpPr>
          <p:cNvPr id="4" name="Espace réservé de la date 3">
            <a:extLst>
              <a:ext uri="{FF2B5EF4-FFF2-40B4-BE49-F238E27FC236}">
                <a16:creationId xmlns:a16="http://schemas.microsoft.com/office/drawing/2014/main" id="{B75BA20A-1E13-460C-B3D2-B3B5218B5F3B}"/>
              </a:ext>
            </a:extLst>
          </p:cNvPr>
          <p:cNvSpPr>
            <a:spLocks noGrp="1"/>
          </p:cNvSpPr>
          <p:nvPr>
            <p:ph type="dt" sz="half" idx="10"/>
          </p:nvPr>
        </p:nvSpPr>
        <p:spPr/>
        <p:txBody>
          <a:bodyPr/>
          <a:lstStyle/>
          <a:p>
            <a:fld id="{D9DD5363-D4F6-49F0-BFF0-F837B787FA33}" type="datetime1">
              <a:rPr lang="fr-CH" smtClean="0"/>
              <a:pPr/>
              <a:t>15.10.2023</a:t>
            </a:fld>
            <a:endParaRPr lang="fr-CH">
              <a:solidFill>
                <a:schemeClr val="bg1"/>
              </a:solidFill>
            </a:endParaRPr>
          </a:p>
        </p:txBody>
      </p:sp>
      <p:sp>
        <p:nvSpPr>
          <p:cNvPr id="5" name="Espace réservé du pied de page 4">
            <a:extLst>
              <a:ext uri="{FF2B5EF4-FFF2-40B4-BE49-F238E27FC236}">
                <a16:creationId xmlns:a16="http://schemas.microsoft.com/office/drawing/2014/main" id="{B4D7A5CE-B925-4ED9-B129-0BA4C55075B8}"/>
              </a:ext>
            </a:extLst>
          </p:cNvPr>
          <p:cNvSpPr>
            <a:spLocks noGrp="1"/>
          </p:cNvSpPr>
          <p:nvPr>
            <p:ph type="ftr" sz="quarter" idx="11"/>
          </p:nvPr>
        </p:nvSpPr>
        <p:spPr/>
        <p:txBody>
          <a:bodyPr/>
          <a:lstStyle/>
          <a:p>
            <a:r>
              <a:rPr lang="fr-CH"/>
              <a:t>HELVETICA</a:t>
            </a:r>
            <a:endParaRPr lang="fr-CH">
              <a:solidFill>
                <a:schemeClr val="bg1"/>
              </a:solidFill>
            </a:endParaRPr>
          </a:p>
        </p:txBody>
      </p:sp>
      <p:sp>
        <p:nvSpPr>
          <p:cNvPr id="6" name="Espace réservé du numéro de diapositive 5">
            <a:extLst>
              <a:ext uri="{FF2B5EF4-FFF2-40B4-BE49-F238E27FC236}">
                <a16:creationId xmlns:a16="http://schemas.microsoft.com/office/drawing/2014/main" id="{FB41EB73-BA9B-41C2-9EFA-EEEF7C340931}"/>
              </a:ext>
            </a:extLst>
          </p:cNvPr>
          <p:cNvSpPr>
            <a:spLocks noGrp="1"/>
          </p:cNvSpPr>
          <p:nvPr>
            <p:ph type="sldNum" sz="quarter" idx="12"/>
          </p:nvPr>
        </p:nvSpPr>
        <p:spPr/>
        <p:txBody>
          <a:bodyPr/>
          <a:lstStyle/>
          <a:p>
            <a:fld id="{252FD7F5-85C3-417E-89A7-57454F8C8DAD}" type="slidenum">
              <a:rPr lang="fr-CH" smtClean="0"/>
              <a:pPr/>
              <a:t>2</a:t>
            </a:fld>
            <a:endParaRPr lang="fr-CH"/>
          </a:p>
        </p:txBody>
      </p:sp>
      <p:pic>
        <p:nvPicPr>
          <p:cNvPr id="7" name="Graphic 6" descr="Business Growth outline">
            <a:extLst>
              <a:ext uri="{FF2B5EF4-FFF2-40B4-BE49-F238E27FC236}">
                <a16:creationId xmlns:a16="http://schemas.microsoft.com/office/drawing/2014/main" id="{A9D20230-49DE-A310-D22D-F7F8E64FFF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05249" y="4554136"/>
            <a:ext cx="1181501" cy="1181501"/>
          </a:xfrm>
          <a:prstGeom prst="rect">
            <a:avLst/>
          </a:prstGeom>
        </p:spPr>
      </p:pic>
    </p:spTree>
    <p:extLst>
      <p:ext uri="{BB962C8B-B14F-4D97-AF65-F5344CB8AC3E}">
        <p14:creationId xmlns:p14="http://schemas.microsoft.com/office/powerpoint/2010/main" val="23389335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5BA20A-1E13-460C-B3D2-B3B5218B5F3B}"/>
              </a:ext>
            </a:extLst>
          </p:cNvPr>
          <p:cNvSpPr>
            <a:spLocks noGrp="1"/>
          </p:cNvSpPr>
          <p:nvPr>
            <p:ph type="dt" sz="half" idx="10"/>
          </p:nvPr>
        </p:nvSpPr>
        <p:spPr/>
        <p:txBody>
          <a:bodyPr/>
          <a:lstStyle/>
          <a:p>
            <a:fld id="{D9DD5363-D4F6-49F0-BFF0-F837B787FA33}" type="datetime1">
              <a:rPr lang="fr-CH" smtClean="0"/>
              <a:pPr/>
              <a:t>15.10.2023</a:t>
            </a:fld>
            <a:endParaRPr lang="fr-CH">
              <a:solidFill>
                <a:schemeClr val="bg1"/>
              </a:solidFill>
            </a:endParaRPr>
          </a:p>
        </p:txBody>
      </p:sp>
      <p:sp>
        <p:nvSpPr>
          <p:cNvPr id="5" name="Espace réservé du pied de page 4">
            <a:extLst>
              <a:ext uri="{FF2B5EF4-FFF2-40B4-BE49-F238E27FC236}">
                <a16:creationId xmlns:a16="http://schemas.microsoft.com/office/drawing/2014/main" id="{B4D7A5CE-B925-4ED9-B129-0BA4C55075B8}"/>
              </a:ext>
            </a:extLst>
          </p:cNvPr>
          <p:cNvSpPr>
            <a:spLocks noGrp="1"/>
          </p:cNvSpPr>
          <p:nvPr>
            <p:ph type="ftr" sz="quarter" idx="11"/>
          </p:nvPr>
        </p:nvSpPr>
        <p:spPr/>
        <p:txBody>
          <a:bodyPr/>
          <a:lstStyle/>
          <a:p>
            <a:r>
              <a:rPr lang="fr-CH"/>
              <a:t>HELVETICA</a:t>
            </a:r>
            <a:endParaRPr lang="fr-CH">
              <a:solidFill>
                <a:schemeClr val="bg1"/>
              </a:solidFill>
            </a:endParaRPr>
          </a:p>
        </p:txBody>
      </p:sp>
      <p:sp>
        <p:nvSpPr>
          <p:cNvPr id="6" name="Espace réservé du numéro de diapositive 5">
            <a:extLst>
              <a:ext uri="{FF2B5EF4-FFF2-40B4-BE49-F238E27FC236}">
                <a16:creationId xmlns:a16="http://schemas.microsoft.com/office/drawing/2014/main" id="{FB41EB73-BA9B-41C2-9EFA-EEEF7C340931}"/>
              </a:ext>
            </a:extLst>
          </p:cNvPr>
          <p:cNvSpPr>
            <a:spLocks noGrp="1"/>
          </p:cNvSpPr>
          <p:nvPr>
            <p:ph type="sldNum" sz="quarter" idx="12"/>
          </p:nvPr>
        </p:nvSpPr>
        <p:spPr/>
        <p:txBody>
          <a:bodyPr/>
          <a:lstStyle/>
          <a:p>
            <a:fld id="{252FD7F5-85C3-417E-89A7-57454F8C8DAD}" type="slidenum">
              <a:rPr lang="fr-CH" smtClean="0"/>
              <a:pPr/>
              <a:t>3</a:t>
            </a:fld>
            <a:endParaRPr lang="fr-CH"/>
          </a:p>
        </p:txBody>
      </p:sp>
      <p:grpSp>
        <p:nvGrpSpPr>
          <p:cNvPr id="2" name="Group 1">
            <a:extLst>
              <a:ext uri="{FF2B5EF4-FFF2-40B4-BE49-F238E27FC236}">
                <a16:creationId xmlns:a16="http://schemas.microsoft.com/office/drawing/2014/main" id="{74785AE1-2096-1336-C1C5-2791CFCB923C}"/>
              </a:ext>
            </a:extLst>
          </p:cNvPr>
          <p:cNvGrpSpPr/>
          <p:nvPr/>
        </p:nvGrpSpPr>
        <p:grpSpPr>
          <a:xfrm>
            <a:off x="334964" y="1620964"/>
            <a:ext cx="2304415" cy="894705"/>
            <a:chOff x="0" y="0"/>
            <a:chExt cx="2304415" cy="894705"/>
          </a:xfrm>
        </p:grpSpPr>
        <p:sp>
          <p:nvSpPr>
            <p:cNvPr id="3" name="Rectangle 2">
              <a:extLst>
                <a:ext uri="{FF2B5EF4-FFF2-40B4-BE49-F238E27FC236}">
                  <a16:creationId xmlns:a16="http://schemas.microsoft.com/office/drawing/2014/main" id="{6B1B7301-BBF4-B82B-E04A-A5C986B316DD}"/>
                </a:ext>
              </a:extLst>
            </p:cNvPr>
            <p:cNvSpPr/>
            <p:nvPr/>
          </p:nvSpPr>
          <p:spPr>
            <a:xfrm>
              <a:off x="0" y="0"/>
              <a:ext cx="2304415" cy="89470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H"/>
            </a:p>
          </p:txBody>
        </p:sp>
        <p:sp>
          <p:nvSpPr>
            <p:cNvPr id="7" name="TextBox 6">
              <a:extLst>
                <a:ext uri="{FF2B5EF4-FFF2-40B4-BE49-F238E27FC236}">
                  <a16:creationId xmlns:a16="http://schemas.microsoft.com/office/drawing/2014/main" id="{684ED3FE-1709-3C48-9C43-A99FCD57B891}"/>
                </a:ext>
              </a:extLst>
            </p:cNvPr>
            <p:cNvSpPr txBox="1"/>
            <p:nvPr/>
          </p:nvSpPr>
          <p:spPr>
            <a:xfrm>
              <a:off x="0" y="0"/>
              <a:ext cx="2304415" cy="894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42" tIns="88377" rIns="121942" bIns="88377"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nvGrpSpPr>
          <p:cNvPr id="8" name="Group 7">
            <a:extLst>
              <a:ext uri="{FF2B5EF4-FFF2-40B4-BE49-F238E27FC236}">
                <a16:creationId xmlns:a16="http://schemas.microsoft.com/office/drawing/2014/main" id="{3F667CE0-03BD-E427-6576-97E0AC6C30D5}"/>
              </a:ext>
            </a:extLst>
          </p:cNvPr>
          <p:cNvGrpSpPr/>
          <p:nvPr/>
        </p:nvGrpSpPr>
        <p:grpSpPr>
          <a:xfrm>
            <a:off x="2710275" y="4685956"/>
            <a:ext cx="9217660" cy="894705"/>
            <a:chOff x="272404" y="2848619"/>
            <a:chExt cx="9217660" cy="894705"/>
          </a:xfrm>
        </p:grpSpPr>
        <p:sp>
          <p:nvSpPr>
            <p:cNvPr id="9" name="Rectangle 8">
              <a:extLst>
                <a:ext uri="{FF2B5EF4-FFF2-40B4-BE49-F238E27FC236}">
                  <a16:creationId xmlns:a16="http://schemas.microsoft.com/office/drawing/2014/main" id="{705C8D7D-EC56-B314-88BA-84344D6C563D}"/>
                </a:ext>
              </a:extLst>
            </p:cNvPr>
            <p:cNvSpPr/>
            <p:nvPr/>
          </p:nvSpPr>
          <p:spPr>
            <a:xfrm>
              <a:off x="272404" y="2848619"/>
              <a:ext cx="9217660" cy="894705"/>
            </a:xfrm>
            <a:prstGeom prst="rect">
              <a:avLst/>
            </a:prstGeom>
            <a:solidFill>
              <a:srgbClr val="9BF090">
                <a:alpha val="89804"/>
              </a:srgbClr>
            </a:solidFill>
            <a:ln>
              <a:solidFill>
                <a:srgbClr val="50C422">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CH"/>
            </a:p>
          </p:txBody>
        </p:sp>
        <p:sp>
          <p:nvSpPr>
            <p:cNvPr id="10" name="TextBox 9">
              <a:extLst>
                <a:ext uri="{FF2B5EF4-FFF2-40B4-BE49-F238E27FC236}">
                  <a16:creationId xmlns:a16="http://schemas.microsoft.com/office/drawing/2014/main" id="{8BA72469-B08D-2AEC-71C2-65CFC764C4D4}"/>
                </a:ext>
              </a:extLst>
            </p:cNvPr>
            <p:cNvSpPr txBox="1"/>
            <p:nvPr/>
          </p:nvSpPr>
          <p:spPr>
            <a:xfrm>
              <a:off x="272404" y="2848619"/>
              <a:ext cx="9217660" cy="894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8848" tIns="227255" rIns="178848" bIns="227255" numCol="1" spcCol="1270" anchor="ctr" anchorCtr="0">
              <a:noAutofit/>
            </a:bodyPr>
            <a:lstStyle/>
            <a:p>
              <a:pPr marL="0" lvl="0" indent="0" algn="l" defTabSz="800100">
                <a:lnSpc>
                  <a:spcPct val="90000"/>
                </a:lnSpc>
                <a:spcBef>
                  <a:spcPct val="0"/>
                </a:spcBef>
                <a:spcAft>
                  <a:spcPct val="35000"/>
                </a:spcAft>
                <a:buNone/>
              </a:pPr>
              <a:r>
                <a:rPr lang="en-US" sz="1800" kern="1200"/>
                <a:t>Provide recommendations to support the increase of the retirement age. </a:t>
              </a:r>
            </a:p>
          </p:txBody>
        </p:sp>
      </p:grpSp>
      <p:sp>
        <p:nvSpPr>
          <p:cNvPr id="12" name="Rectangle 11">
            <a:extLst>
              <a:ext uri="{FF2B5EF4-FFF2-40B4-BE49-F238E27FC236}">
                <a16:creationId xmlns:a16="http://schemas.microsoft.com/office/drawing/2014/main" id="{4EA641D5-F11B-ABB2-4475-06298C38A322}"/>
              </a:ext>
            </a:extLst>
          </p:cNvPr>
          <p:cNvSpPr/>
          <p:nvPr/>
        </p:nvSpPr>
        <p:spPr>
          <a:xfrm>
            <a:off x="2710275" y="1627360"/>
            <a:ext cx="9217660" cy="89470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lvl="0"/>
            <a:endParaRPr lang="en-US"/>
          </a:p>
          <a:p>
            <a:pPr lvl="0"/>
            <a:r>
              <a:rPr lang="en-US"/>
              <a:t>Examine the relationship between working conditions, ageing and cognitive functions.</a:t>
            </a:r>
            <a:endParaRPr lang="en-CH"/>
          </a:p>
        </p:txBody>
      </p:sp>
      <p:grpSp>
        <p:nvGrpSpPr>
          <p:cNvPr id="16" name="Group 15">
            <a:extLst>
              <a:ext uri="{FF2B5EF4-FFF2-40B4-BE49-F238E27FC236}">
                <a16:creationId xmlns:a16="http://schemas.microsoft.com/office/drawing/2014/main" id="{2C6A09CF-1516-AA01-EBD5-11E807235A4B}"/>
              </a:ext>
            </a:extLst>
          </p:cNvPr>
          <p:cNvGrpSpPr/>
          <p:nvPr/>
        </p:nvGrpSpPr>
        <p:grpSpPr>
          <a:xfrm>
            <a:off x="334963" y="4685956"/>
            <a:ext cx="2304415" cy="894705"/>
            <a:chOff x="0" y="2846891"/>
            <a:chExt cx="2304415" cy="894705"/>
          </a:xfrm>
        </p:grpSpPr>
        <p:sp>
          <p:nvSpPr>
            <p:cNvPr id="18" name="Rectangle 17">
              <a:extLst>
                <a:ext uri="{FF2B5EF4-FFF2-40B4-BE49-F238E27FC236}">
                  <a16:creationId xmlns:a16="http://schemas.microsoft.com/office/drawing/2014/main" id="{5B2BBAC6-08E9-F77A-0F6B-F0F66B4DA4E1}"/>
                </a:ext>
              </a:extLst>
            </p:cNvPr>
            <p:cNvSpPr/>
            <p:nvPr/>
          </p:nvSpPr>
          <p:spPr>
            <a:xfrm>
              <a:off x="0" y="2846891"/>
              <a:ext cx="2304415" cy="894705"/>
            </a:xfrm>
            <a:prstGeom prst="rect">
              <a:avLst/>
            </a:prstGeom>
            <a:solidFill>
              <a:srgbClr val="50C42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CH"/>
            </a:p>
          </p:txBody>
        </p:sp>
        <p:sp>
          <p:nvSpPr>
            <p:cNvPr id="19" name="TextBox 18">
              <a:extLst>
                <a:ext uri="{FF2B5EF4-FFF2-40B4-BE49-F238E27FC236}">
                  <a16:creationId xmlns:a16="http://schemas.microsoft.com/office/drawing/2014/main" id="{C8FAA6C1-6DB0-9685-D1D9-66B09AF9C298}"/>
                </a:ext>
              </a:extLst>
            </p:cNvPr>
            <p:cNvSpPr txBox="1"/>
            <p:nvPr/>
          </p:nvSpPr>
          <p:spPr>
            <a:xfrm>
              <a:off x="0" y="2846891"/>
              <a:ext cx="2304415" cy="894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42" tIns="88377" rIns="121942" bIns="88377"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nvGrpSpPr>
          <p:cNvPr id="21" name="Group 20">
            <a:extLst>
              <a:ext uri="{FF2B5EF4-FFF2-40B4-BE49-F238E27FC236}">
                <a16:creationId xmlns:a16="http://schemas.microsoft.com/office/drawing/2014/main" id="{B1DFB884-D950-14F6-1FAB-8E61CAC176DA}"/>
              </a:ext>
            </a:extLst>
          </p:cNvPr>
          <p:cNvGrpSpPr/>
          <p:nvPr/>
        </p:nvGrpSpPr>
        <p:grpSpPr>
          <a:xfrm>
            <a:off x="334964" y="2642628"/>
            <a:ext cx="2304415" cy="894705"/>
            <a:chOff x="0" y="0"/>
            <a:chExt cx="2304415" cy="894705"/>
          </a:xfrm>
        </p:grpSpPr>
        <p:sp>
          <p:nvSpPr>
            <p:cNvPr id="22" name="Rectangle 21">
              <a:extLst>
                <a:ext uri="{FF2B5EF4-FFF2-40B4-BE49-F238E27FC236}">
                  <a16:creationId xmlns:a16="http://schemas.microsoft.com/office/drawing/2014/main" id="{4E6A3686-503A-E6EB-661A-A6E0EE667C35}"/>
                </a:ext>
              </a:extLst>
            </p:cNvPr>
            <p:cNvSpPr/>
            <p:nvPr/>
          </p:nvSpPr>
          <p:spPr>
            <a:xfrm>
              <a:off x="0" y="0"/>
              <a:ext cx="2304415" cy="89470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H"/>
            </a:p>
          </p:txBody>
        </p:sp>
        <p:sp>
          <p:nvSpPr>
            <p:cNvPr id="23" name="TextBox 22">
              <a:extLst>
                <a:ext uri="{FF2B5EF4-FFF2-40B4-BE49-F238E27FC236}">
                  <a16:creationId xmlns:a16="http://schemas.microsoft.com/office/drawing/2014/main" id="{A6425976-AB58-8176-7FF6-A54E77958A7C}"/>
                </a:ext>
              </a:extLst>
            </p:cNvPr>
            <p:cNvSpPr txBox="1"/>
            <p:nvPr/>
          </p:nvSpPr>
          <p:spPr>
            <a:xfrm>
              <a:off x="0" y="0"/>
              <a:ext cx="2304415" cy="894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42" tIns="88377" rIns="121942" bIns="88377"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nvGrpSpPr>
          <p:cNvPr id="24" name="Group 23">
            <a:extLst>
              <a:ext uri="{FF2B5EF4-FFF2-40B4-BE49-F238E27FC236}">
                <a16:creationId xmlns:a16="http://schemas.microsoft.com/office/drawing/2014/main" id="{EFB7D7A6-8B2C-5D8A-8675-F82244608DFF}"/>
              </a:ext>
            </a:extLst>
          </p:cNvPr>
          <p:cNvGrpSpPr/>
          <p:nvPr/>
        </p:nvGrpSpPr>
        <p:grpSpPr>
          <a:xfrm>
            <a:off x="334963" y="3664292"/>
            <a:ext cx="2304415" cy="894705"/>
            <a:chOff x="0" y="0"/>
            <a:chExt cx="2304415" cy="894705"/>
          </a:xfrm>
        </p:grpSpPr>
        <p:sp>
          <p:nvSpPr>
            <p:cNvPr id="25" name="Rectangle 24">
              <a:extLst>
                <a:ext uri="{FF2B5EF4-FFF2-40B4-BE49-F238E27FC236}">
                  <a16:creationId xmlns:a16="http://schemas.microsoft.com/office/drawing/2014/main" id="{2416D5F8-CD57-0FA1-0297-3DB2FB6B2FA7}"/>
                </a:ext>
              </a:extLst>
            </p:cNvPr>
            <p:cNvSpPr/>
            <p:nvPr/>
          </p:nvSpPr>
          <p:spPr>
            <a:xfrm>
              <a:off x="0" y="0"/>
              <a:ext cx="2304415" cy="89470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H"/>
            </a:p>
          </p:txBody>
        </p:sp>
        <p:sp>
          <p:nvSpPr>
            <p:cNvPr id="26" name="TextBox 25">
              <a:extLst>
                <a:ext uri="{FF2B5EF4-FFF2-40B4-BE49-F238E27FC236}">
                  <a16:creationId xmlns:a16="http://schemas.microsoft.com/office/drawing/2014/main" id="{B158F4CB-070D-FC7C-6B4F-2C9E39783479}"/>
                </a:ext>
              </a:extLst>
            </p:cNvPr>
            <p:cNvSpPr txBox="1"/>
            <p:nvPr/>
          </p:nvSpPr>
          <p:spPr>
            <a:xfrm>
              <a:off x="0" y="0"/>
              <a:ext cx="2304415" cy="894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42" tIns="88377" rIns="121942" bIns="88377"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sp>
        <p:nvSpPr>
          <p:cNvPr id="31" name="Rectangle 30">
            <a:extLst>
              <a:ext uri="{FF2B5EF4-FFF2-40B4-BE49-F238E27FC236}">
                <a16:creationId xmlns:a16="http://schemas.microsoft.com/office/drawing/2014/main" id="{6870A7C3-B41F-F10F-6889-DA6AA077D74A}"/>
              </a:ext>
            </a:extLst>
          </p:cNvPr>
          <p:cNvSpPr/>
          <p:nvPr/>
        </p:nvSpPr>
        <p:spPr>
          <a:xfrm>
            <a:off x="2710275" y="2642627"/>
            <a:ext cx="9217660" cy="89470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lvl="0"/>
            <a:r>
              <a:rPr lang="en-US" sz="1800"/>
              <a:t>Assess how the ageing of ATCOs could impact their ability to perform their operational tasks safely and affect their adaptation to their working conditions and job demands at the same time.</a:t>
            </a:r>
          </a:p>
        </p:txBody>
      </p:sp>
      <p:sp>
        <p:nvSpPr>
          <p:cNvPr id="32" name="Rectangle 31">
            <a:extLst>
              <a:ext uri="{FF2B5EF4-FFF2-40B4-BE49-F238E27FC236}">
                <a16:creationId xmlns:a16="http://schemas.microsoft.com/office/drawing/2014/main" id="{B3C0B5D0-CEB2-8ED2-7D85-B9C1A9F4965C}"/>
              </a:ext>
            </a:extLst>
          </p:cNvPr>
          <p:cNvSpPr/>
          <p:nvPr/>
        </p:nvSpPr>
        <p:spPr>
          <a:xfrm>
            <a:off x="2710275" y="3657894"/>
            <a:ext cx="9217660" cy="89470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lvl="0"/>
            <a:endParaRPr lang="en-US" sz="1800"/>
          </a:p>
          <a:p>
            <a:pPr lvl="0"/>
            <a:r>
              <a:rPr lang="en-US" sz="1800"/>
              <a:t>Assess the cognitive functions useful and important in the ATCO job impacted by ageing.</a:t>
            </a:r>
          </a:p>
        </p:txBody>
      </p:sp>
      <p:pic>
        <p:nvPicPr>
          <p:cNvPr id="33" name="Graphic 32" descr="Arrow circle with solid fill">
            <a:extLst>
              <a:ext uri="{FF2B5EF4-FFF2-40B4-BE49-F238E27FC236}">
                <a16:creationId xmlns:a16="http://schemas.microsoft.com/office/drawing/2014/main" id="{0D9857A6-FFD5-15A5-42EF-4B588E755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383" y="1627360"/>
            <a:ext cx="914400" cy="914400"/>
          </a:xfrm>
          <a:prstGeom prst="rect">
            <a:avLst/>
          </a:prstGeom>
        </p:spPr>
      </p:pic>
      <p:pic>
        <p:nvPicPr>
          <p:cNvPr id="34" name="Graphic 33" descr="Clipboard with solid fill">
            <a:extLst>
              <a:ext uri="{FF2B5EF4-FFF2-40B4-BE49-F238E27FC236}">
                <a16:creationId xmlns:a16="http://schemas.microsoft.com/office/drawing/2014/main" id="{45A39A21-DF7D-EDA9-9210-E6718573F0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5377" y="2632779"/>
            <a:ext cx="914400" cy="914400"/>
          </a:xfrm>
          <a:prstGeom prst="rect">
            <a:avLst/>
          </a:prstGeom>
        </p:spPr>
      </p:pic>
      <p:pic>
        <p:nvPicPr>
          <p:cNvPr id="35" name="Graphic 34" descr="Brain in head with solid fill">
            <a:extLst>
              <a:ext uri="{FF2B5EF4-FFF2-40B4-BE49-F238E27FC236}">
                <a16:creationId xmlns:a16="http://schemas.microsoft.com/office/drawing/2014/main" id="{95731517-A66C-5EC8-0D35-3D1807F1E9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5377" y="3648046"/>
            <a:ext cx="914400" cy="914400"/>
          </a:xfrm>
          <a:prstGeom prst="rect">
            <a:avLst/>
          </a:prstGeom>
        </p:spPr>
      </p:pic>
      <p:pic>
        <p:nvPicPr>
          <p:cNvPr id="36" name="Graphic 35" descr="Checklist with solid fill">
            <a:extLst>
              <a:ext uri="{FF2B5EF4-FFF2-40B4-BE49-F238E27FC236}">
                <a16:creationId xmlns:a16="http://schemas.microsoft.com/office/drawing/2014/main" id="{3CB98174-FC33-4C74-A78B-20A0B7F8D5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5377" y="4663313"/>
            <a:ext cx="914400" cy="914400"/>
          </a:xfrm>
          <a:prstGeom prst="rect">
            <a:avLst/>
          </a:prstGeom>
        </p:spPr>
      </p:pic>
      <p:sp>
        <p:nvSpPr>
          <p:cNvPr id="13" name="Title 1">
            <a:extLst>
              <a:ext uri="{FF2B5EF4-FFF2-40B4-BE49-F238E27FC236}">
                <a16:creationId xmlns:a16="http://schemas.microsoft.com/office/drawing/2014/main" id="{C5880B25-CC10-B310-6AA1-CFDB045D4AC2}"/>
              </a:ext>
            </a:extLst>
          </p:cNvPr>
          <p:cNvSpPr>
            <a:spLocks noGrp="1"/>
          </p:cNvSpPr>
          <p:nvPr>
            <p:ph type="title"/>
          </p:nvPr>
        </p:nvSpPr>
        <p:spPr>
          <a:xfrm>
            <a:off x="334962" y="844349"/>
            <a:ext cx="11522075" cy="495166"/>
          </a:xfrm>
        </p:spPr>
        <p:txBody>
          <a:bodyPr/>
          <a:lstStyle/>
          <a:p>
            <a:r>
              <a:rPr lang="en-GB" dirty="0"/>
              <a:t>Methodology – How?</a:t>
            </a:r>
            <a:endParaRPr lang="en-CH" dirty="0"/>
          </a:p>
        </p:txBody>
      </p:sp>
    </p:spTree>
    <p:extLst>
      <p:ext uri="{BB962C8B-B14F-4D97-AF65-F5344CB8AC3E}">
        <p14:creationId xmlns:p14="http://schemas.microsoft.com/office/powerpoint/2010/main" val="107417044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3E5B-53C8-5441-5BA7-E0687DB22552}"/>
              </a:ext>
            </a:extLst>
          </p:cNvPr>
          <p:cNvSpPr>
            <a:spLocks noGrp="1"/>
          </p:cNvSpPr>
          <p:nvPr>
            <p:ph type="title"/>
          </p:nvPr>
        </p:nvSpPr>
        <p:spPr/>
        <p:txBody>
          <a:bodyPr/>
          <a:lstStyle/>
          <a:p>
            <a:r>
              <a:rPr lang="en-GB" dirty="0"/>
              <a:t>Methodology – How?</a:t>
            </a:r>
            <a:endParaRPr lang="en-CH" dirty="0"/>
          </a:p>
        </p:txBody>
      </p:sp>
      <p:sp>
        <p:nvSpPr>
          <p:cNvPr id="3" name="Date Placeholder 2">
            <a:extLst>
              <a:ext uri="{FF2B5EF4-FFF2-40B4-BE49-F238E27FC236}">
                <a16:creationId xmlns:a16="http://schemas.microsoft.com/office/drawing/2014/main" id="{2C2E920B-F8E9-96BE-C100-322D9D04AD34}"/>
              </a:ext>
            </a:extLst>
          </p:cNvPr>
          <p:cNvSpPr>
            <a:spLocks noGrp="1"/>
          </p:cNvSpPr>
          <p:nvPr>
            <p:ph type="dt" sz="half" idx="10"/>
          </p:nvPr>
        </p:nvSpPr>
        <p:spPr/>
        <p:txBody>
          <a:bodyPr/>
          <a:lstStyle/>
          <a:p>
            <a:fld id="{51E5D788-82E3-4161-9CEF-20622885AD91}" type="datetime1">
              <a:rPr lang="fr-CH" smtClean="0"/>
              <a:t>15.10.2023</a:t>
            </a:fld>
            <a:endParaRPr lang="fr-CH"/>
          </a:p>
        </p:txBody>
      </p:sp>
      <p:sp>
        <p:nvSpPr>
          <p:cNvPr id="4" name="Footer Placeholder 3">
            <a:extLst>
              <a:ext uri="{FF2B5EF4-FFF2-40B4-BE49-F238E27FC236}">
                <a16:creationId xmlns:a16="http://schemas.microsoft.com/office/drawing/2014/main" id="{74149268-85FD-AA1A-782D-859455888142}"/>
              </a:ext>
            </a:extLst>
          </p:cNvPr>
          <p:cNvSpPr>
            <a:spLocks noGrp="1"/>
          </p:cNvSpPr>
          <p:nvPr>
            <p:ph type="ftr" sz="quarter" idx="11"/>
          </p:nvPr>
        </p:nvSpPr>
        <p:spPr/>
        <p:txBody>
          <a:bodyPr/>
          <a:lstStyle/>
          <a:p>
            <a:r>
              <a:rPr lang="fr-CH" dirty="0"/>
              <a:t>HELVETICA</a:t>
            </a:r>
          </a:p>
        </p:txBody>
      </p:sp>
      <p:sp>
        <p:nvSpPr>
          <p:cNvPr id="5" name="Slide Number Placeholder 4">
            <a:extLst>
              <a:ext uri="{FF2B5EF4-FFF2-40B4-BE49-F238E27FC236}">
                <a16:creationId xmlns:a16="http://schemas.microsoft.com/office/drawing/2014/main" id="{094E75E7-C2DE-5EEC-69C3-209B582AC7C7}"/>
              </a:ext>
            </a:extLst>
          </p:cNvPr>
          <p:cNvSpPr>
            <a:spLocks noGrp="1"/>
          </p:cNvSpPr>
          <p:nvPr>
            <p:ph type="sldNum" sz="quarter" idx="12"/>
          </p:nvPr>
        </p:nvSpPr>
        <p:spPr/>
        <p:txBody>
          <a:bodyPr/>
          <a:lstStyle/>
          <a:p>
            <a:fld id="{252FD7F5-85C3-417E-89A7-57454F8C8DAD}" type="slidenum">
              <a:rPr lang="fr-CH" smtClean="0"/>
              <a:t>4</a:t>
            </a:fld>
            <a:endParaRPr lang="fr-CH"/>
          </a:p>
        </p:txBody>
      </p:sp>
      <p:sp>
        <p:nvSpPr>
          <p:cNvPr id="6" name="Text Placeholder 5">
            <a:extLst>
              <a:ext uri="{FF2B5EF4-FFF2-40B4-BE49-F238E27FC236}">
                <a16:creationId xmlns:a16="http://schemas.microsoft.com/office/drawing/2014/main" id="{9F264FA9-A801-B9A3-C3AF-11E7003A25DB}"/>
              </a:ext>
            </a:extLst>
          </p:cNvPr>
          <p:cNvSpPr>
            <a:spLocks noGrp="1"/>
          </p:cNvSpPr>
          <p:nvPr>
            <p:ph type="body" sz="quarter" idx="13"/>
          </p:nvPr>
        </p:nvSpPr>
        <p:spPr/>
        <p:txBody>
          <a:bodyPr/>
          <a:lstStyle/>
          <a:p>
            <a:endParaRPr lang="en-CH" dirty="0"/>
          </a:p>
        </p:txBody>
      </p:sp>
      <p:graphicFrame>
        <p:nvGraphicFramePr>
          <p:cNvPr id="9" name="Diagram 8">
            <a:extLst>
              <a:ext uri="{FF2B5EF4-FFF2-40B4-BE49-F238E27FC236}">
                <a16:creationId xmlns:a16="http://schemas.microsoft.com/office/drawing/2014/main" id="{9D1DDA29-FD87-21C8-A3D3-68D39B72609F}"/>
              </a:ext>
            </a:extLst>
          </p:cNvPr>
          <p:cNvGraphicFramePr/>
          <p:nvPr>
            <p:extLst>
              <p:ext uri="{D42A27DB-BD31-4B8C-83A1-F6EECF244321}">
                <p14:modId xmlns:p14="http://schemas.microsoft.com/office/powerpoint/2010/main" val="2539107342"/>
              </p:ext>
            </p:extLst>
          </p:nvPr>
        </p:nvGraphicFramePr>
        <p:xfrm>
          <a:off x="5140877" y="1509824"/>
          <a:ext cx="6856819" cy="501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21872D02-83BD-5805-E64E-7835292AA3C3}"/>
              </a:ext>
            </a:extLst>
          </p:cNvPr>
          <p:cNvGraphicFramePr/>
          <p:nvPr>
            <p:extLst>
              <p:ext uri="{D42A27DB-BD31-4B8C-83A1-F6EECF244321}">
                <p14:modId xmlns:p14="http://schemas.microsoft.com/office/powerpoint/2010/main" val="3426060343"/>
              </p:ext>
            </p:extLst>
          </p:nvPr>
        </p:nvGraphicFramePr>
        <p:xfrm>
          <a:off x="194304" y="1573940"/>
          <a:ext cx="6856819" cy="48836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272489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E5AF3-475B-A016-48BE-1E68806238B3}"/>
              </a:ext>
            </a:extLst>
          </p:cNvPr>
          <p:cNvSpPr>
            <a:spLocks noGrp="1"/>
          </p:cNvSpPr>
          <p:nvPr>
            <p:ph type="title"/>
          </p:nvPr>
        </p:nvSpPr>
        <p:spPr>
          <a:xfrm>
            <a:off x="979098" y="866709"/>
            <a:ext cx="11522075" cy="495166"/>
          </a:xfrm>
        </p:spPr>
        <p:txBody>
          <a:bodyPr/>
          <a:lstStyle/>
          <a:p>
            <a:r>
              <a:rPr lang="en-GB" dirty="0"/>
              <a:t>Main Results</a:t>
            </a:r>
            <a:endParaRPr lang="en-CH" dirty="0"/>
          </a:p>
        </p:txBody>
      </p:sp>
      <p:sp>
        <p:nvSpPr>
          <p:cNvPr id="3" name="Date Placeholder 2">
            <a:extLst>
              <a:ext uri="{FF2B5EF4-FFF2-40B4-BE49-F238E27FC236}">
                <a16:creationId xmlns:a16="http://schemas.microsoft.com/office/drawing/2014/main" id="{70E553EC-2F9C-916D-1EF4-8B203B39BEC9}"/>
              </a:ext>
            </a:extLst>
          </p:cNvPr>
          <p:cNvSpPr>
            <a:spLocks noGrp="1"/>
          </p:cNvSpPr>
          <p:nvPr>
            <p:ph type="dt" sz="half" idx="10"/>
          </p:nvPr>
        </p:nvSpPr>
        <p:spPr/>
        <p:txBody>
          <a:bodyPr/>
          <a:lstStyle/>
          <a:p>
            <a:fld id="{51E5D788-82E3-4161-9CEF-20622885AD91}" type="datetime1">
              <a:rPr lang="fr-CH" smtClean="0"/>
              <a:t>15.10.2023</a:t>
            </a:fld>
            <a:endParaRPr lang="fr-CH"/>
          </a:p>
        </p:txBody>
      </p:sp>
      <p:sp>
        <p:nvSpPr>
          <p:cNvPr id="4" name="Footer Placeholder 3">
            <a:extLst>
              <a:ext uri="{FF2B5EF4-FFF2-40B4-BE49-F238E27FC236}">
                <a16:creationId xmlns:a16="http://schemas.microsoft.com/office/drawing/2014/main" id="{113795CF-D4AD-EF4E-C027-8F2D743C5FD0}"/>
              </a:ext>
            </a:extLst>
          </p:cNvPr>
          <p:cNvSpPr>
            <a:spLocks noGrp="1"/>
          </p:cNvSpPr>
          <p:nvPr>
            <p:ph type="ftr" sz="quarter" idx="11"/>
          </p:nvPr>
        </p:nvSpPr>
        <p:spPr/>
        <p:txBody>
          <a:bodyPr/>
          <a:lstStyle/>
          <a:p>
            <a:r>
              <a:rPr lang="fr-CH" dirty="0"/>
              <a:t>HELVETICA</a:t>
            </a:r>
          </a:p>
        </p:txBody>
      </p:sp>
      <p:sp>
        <p:nvSpPr>
          <p:cNvPr id="5" name="Slide Number Placeholder 4">
            <a:extLst>
              <a:ext uri="{FF2B5EF4-FFF2-40B4-BE49-F238E27FC236}">
                <a16:creationId xmlns:a16="http://schemas.microsoft.com/office/drawing/2014/main" id="{AA5B1E14-8535-E495-FBB0-93A6D5003788}"/>
              </a:ext>
            </a:extLst>
          </p:cNvPr>
          <p:cNvSpPr>
            <a:spLocks noGrp="1"/>
          </p:cNvSpPr>
          <p:nvPr>
            <p:ph type="sldNum" sz="quarter" idx="12"/>
          </p:nvPr>
        </p:nvSpPr>
        <p:spPr/>
        <p:txBody>
          <a:bodyPr/>
          <a:lstStyle/>
          <a:p>
            <a:fld id="{252FD7F5-85C3-417E-89A7-57454F8C8DAD}" type="slidenum">
              <a:rPr lang="fr-CH" smtClean="0"/>
              <a:t>5</a:t>
            </a:fld>
            <a:endParaRPr lang="fr-CH"/>
          </a:p>
        </p:txBody>
      </p:sp>
      <p:graphicFrame>
        <p:nvGraphicFramePr>
          <p:cNvPr id="8" name="Diagram 7">
            <a:extLst>
              <a:ext uri="{FF2B5EF4-FFF2-40B4-BE49-F238E27FC236}">
                <a16:creationId xmlns:a16="http://schemas.microsoft.com/office/drawing/2014/main" id="{144482B3-E2EA-4BE8-F9AC-8116422956DA}"/>
              </a:ext>
            </a:extLst>
          </p:cNvPr>
          <p:cNvGraphicFramePr/>
          <p:nvPr>
            <p:extLst>
              <p:ext uri="{D42A27DB-BD31-4B8C-83A1-F6EECF244321}">
                <p14:modId xmlns:p14="http://schemas.microsoft.com/office/powerpoint/2010/main" val="42299761"/>
              </p:ext>
            </p:extLst>
          </p:nvPr>
        </p:nvGraphicFramePr>
        <p:xfrm>
          <a:off x="979098" y="2088386"/>
          <a:ext cx="10233802" cy="318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917515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6413-7B6A-1283-4EEB-6D2BBFB44695}"/>
              </a:ext>
            </a:extLst>
          </p:cNvPr>
          <p:cNvSpPr>
            <a:spLocks noGrp="1"/>
          </p:cNvSpPr>
          <p:nvPr>
            <p:ph type="title"/>
          </p:nvPr>
        </p:nvSpPr>
        <p:spPr>
          <a:xfrm>
            <a:off x="1040973" y="866709"/>
            <a:ext cx="11522075" cy="495166"/>
          </a:xfrm>
        </p:spPr>
        <p:txBody>
          <a:bodyPr/>
          <a:lstStyle/>
          <a:p>
            <a:r>
              <a:rPr lang="en-GB" dirty="0"/>
              <a:t>Main Results</a:t>
            </a:r>
            <a:endParaRPr lang="en-CH" dirty="0"/>
          </a:p>
        </p:txBody>
      </p:sp>
      <p:sp>
        <p:nvSpPr>
          <p:cNvPr id="3" name="Date Placeholder 2">
            <a:extLst>
              <a:ext uri="{FF2B5EF4-FFF2-40B4-BE49-F238E27FC236}">
                <a16:creationId xmlns:a16="http://schemas.microsoft.com/office/drawing/2014/main" id="{8EC760DB-E00C-7699-DCFB-8C73A4006CE7}"/>
              </a:ext>
            </a:extLst>
          </p:cNvPr>
          <p:cNvSpPr>
            <a:spLocks noGrp="1"/>
          </p:cNvSpPr>
          <p:nvPr>
            <p:ph type="dt" sz="half" idx="10"/>
          </p:nvPr>
        </p:nvSpPr>
        <p:spPr/>
        <p:txBody>
          <a:bodyPr/>
          <a:lstStyle/>
          <a:p>
            <a:fld id="{51E5D788-82E3-4161-9CEF-20622885AD91}" type="datetime1">
              <a:rPr lang="fr-CH" smtClean="0"/>
              <a:t>15.10.2023</a:t>
            </a:fld>
            <a:endParaRPr lang="fr-CH"/>
          </a:p>
        </p:txBody>
      </p:sp>
      <p:sp>
        <p:nvSpPr>
          <p:cNvPr id="4" name="Footer Placeholder 3">
            <a:extLst>
              <a:ext uri="{FF2B5EF4-FFF2-40B4-BE49-F238E27FC236}">
                <a16:creationId xmlns:a16="http://schemas.microsoft.com/office/drawing/2014/main" id="{0B6F5AF9-4214-3E07-5296-A91710ECA2F3}"/>
              </a:ext>
            </a:extLst>
          </p:cNvPr>
          <p:cNvSpPr>
            <a:spLocks noGrp="1"/>
          </p:cNvSpPr>
          <p:nvPr>
            <p:ph type="ftr" sz="quarter" idx="11"/>
          </p:nvPr>
        </p:nvSpPr>
        <p:spPr/>
        <p:txBody>
          <a:bodyPr/>
          <a:lstStyle/>
          <a:p>
            <a:r>
              <a:rPr lang="fr-CH" dirty="0"/>
              <a:t>HELVETICA</a:t>
            </a:r>
          </a:p>
        </p:txBody>
      </p:sp>
      <p:sp>
        <p:nvSpPr>
          <p:cNvPr id="5" name="Slide Number Placeholder 4">
            <a:extLst>
              <a:ext uri="{FF2B5EF4-FFF2-40B4-BE49-F238E27FC236}">
                <a16:creationId xmlns:a16="http://schemas.microsoft.com/office/drawing/2014/main" id="{CB1C27B1-ECA8-F628-B0FD-AE4316FAE908}"/>
              </a:ext>
            </a:extLst>
          </p:cNvPr>
          <p:cNvSpPr>
            <a:spLocks noGrp="1"/>
          </p:cNvSpPr>
          <p:nvPr>
            <p:ph type="sldNum" sz="quarter" idx="12"/>
          </p:nvPr>
        </p:nvSpPr>
        <p:spPr/>
        <p:txBody>
          <a:bodyPr/>
          <a:lstStyle/>
          <a:p>
            <a:fld id="{252FD7F5-85C3-417E-89A7-57454F8C8DAD}" type="slidenum">
              <a:rPr lang="fr-CH" smtClean="0"/>
              <a:t>6</a:t>
            </a:fld>
            <a:endParaRPr lang="fr-CH"/>
          </a:p>
        </p:txBody>
      </p:sp>
      <p:graphicFrame>
        <p:nvGraphicFramePr>
          <p:cNvPr id="7" name="Diagram 6">
            <a:extLst>
              <a:ext uri="{FF2B5EF4-FFF2-40B4-BE49-F238E27FC236}">
                <a16:creationId xmlns:a16="http://schemas.microsoft.com/office/drawing/2014/main" id="{195D374C-550A-2A94-CEC0-CE74D0B64499}"/>
              </a:ext>
            </a:extLst>
          </p:cNvPr>
          <p:cNvGraphicFramePr/>
          <p:nvPr>
            <p:extLst>
              <p:ext uri="{D42A27DB-BD31-4B8C-83A1-F6EECF244321}">
                <p14:modId xmlns:p14="http://schemas.microsoft.com/office/powerpoint/2010/main" val="1661828913"/>
              </p:ext>
            </p:extLst>
          </p:nvPr>
        </p:nvGraphicFramePr>
        <p:xfrm>
          <a:off x="1040973" y="1563416"/>
          <a:ext cx="8962066" cy="4883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0577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974A4-0272-4B29-9F7C-AC16F6D58D5A}"/>
              </a:ext>
            </a:extLst>
          </p:cNvPr>
          <p:cNvSpPr>
            <a:spLocks noGrp="1"/>
          </p:cNvSpPr>
          <p:nvPr>
            <p:ph type="title"/>
          </p:nvPr>
        </p:nvSpPr>
        <p:spPr>
          <a:xfrm>
            <a:off x="334963" y="861282"/>
            <a:ext cx="11522075" cy="495166"/>
          </a:xfrm>
        </p:spPr>
        <p:txBody>
          <a:bodyPr/>
          <a:lstStyle/>
          <a:p>
            <a:r>
              <a:rPr lang="fr-CH" dirty="0">
                <a:solidFill>
                  <a:srgbClr val="FF0000"/>
                </a:solidFill>
              </a:rPr>
              <a:t>Type of </a:t>
            </a:r>
            <a:r>
              <a:rPr lang="fr-CH" dirty="0" err="1">
                <a:solidFill>
                  <a:srgbClr val="FF0000"/>
                </a:solidFill>
              </a:rPr>
              <a:t>recommendations</a:t>
            </a:r>
            <a:endParaRPr lang="fr-CH" dirty="0">
              <a:solidFill>
                <a:srgbClr val="FF0000"/>
              </a:solidFill>
            </a:endParaRPr>
          </a:p>
        </p:txBody>
      </p:sp>
      <p:sp>
        <p:nvSpPr>
          <p:cNvPr id="4" name="Espace réservé de la date 3">
            <a:extLst>
              <a:ext uri="{FF2B5EF4-FFF2-40B4-BE49-F238E27FC236}">
                <a16:creationId xmlns:a16="http://schemas.microsoft.com/office/drawing/2014/main" id="{B75BA20A-1E13-460C-B3D2-B3B5218B5F3B}"/>
              </a:ext>
            </a:extLst>
          </p:cNvPr>
          <p:cNvSpPr>
            <a:spLocks noGrp="1"/>
          </p:cNvSpPr>
          <p:nvPr>
            <p:ph type="dt" sz="half" idx="10"/>
          </p:nvPr>
        </p:nvSpPr>
        <p:spPr/>
        <p:txBody>
          <a:bodyPr/>
          <a:lstStyle/>
          <a:p>
            <a:fld id="{D9DD5363-D4F6-49F0-BFF0-F837B787FA33}" type="datetime1">
              <a:rPr lang="fr-CH" smtClean="0"/>
              <a:pPr/>
              <a:t>15.10.2023</a:t>
            </a:fld>
            <a:endParaRPr lang="fr-CH">
              <a:solidFill>
                <a:schemeClr val="bg1"/>
              </a:solidFill>
            </a:endParaRPr>
          </a:p>
        </p:txBody>
      </p:sp>
      <p:sp>
        <p:nvSpPr>
          <p:cNvPr id="5" name="Espace réservé du pied de page 4">
            <a:extLst>
              <a:ext uri="{FF2B5EF4-FFF2-40B4-BE49-F238E27FC236}">
                <a16:creationId xmlns:a16="http://schemas.microsoft.com/office/drawing/2014/main" id="{B4D7A5CE-B925-4ED9-B129-0BA4C55075B8}"/>
              </a:ext>
            </a:extLst>
          </p:cNvPr>
          <p:cNvSpPr>
            <a:spLocks noGrp="1"/>
          </p:cNvSpPr>
          <p:nvPr>
            <p:ph type="ftr" sz="quarter" idx="11"/>
          </p:nvPr>
        </p:nvSpPr>
        <p:spPr/>
        <p:txBody>
          <a:bodyPr/>
          <a:lstStyle/>
          <a:p>
            <a:r>
              <a:rPr lang="fr-CH"/>
              <a:t>HELVETICA</a:t>
            </a:r>
            <a:endParaRPr lang="fr-CH">
              <a:solidFill>
                <a:schemeClr val="bg1"/>
              </a:solidFill>
            </a:endParaRPr>
          </a:p>
        </p:txBody>
      </p:sp>
      <p:sp>
        <p:nvSpPr>
          <p:cNvPr id="6" name="Espace réservé du numéro de diapositive 5">
            <a:extLst>
              <a:ext uri="{FF2B5EF4-FFF2-40B4-BE49-F238E27FC236}">
                <a16:creationId xmlns:a16="http://schemas.microsoft.com/office/drawing/2014/main" id="{FB41EB73-BA9B-41C2-9EFA-EEEF7C340931}"/>
              </a:ext>
            </a:extLst>
          </p:cNvPr>
          <p:cNvSpPr>
            <a:spLocks noGrp="1"/>
          </p:cNvSpPr>
          <p:nvPr>
            <p:ph type="sldNum" sz="quarter" idx="12"/>
          </p:nvPr>
        </p:nvSpPr>
        <p:spPr/>
        <p:txBody>
          <a:bodyPr/>
          <a:lstStyle/>
          <a:p>
            <a:fld id="{252FD7F5-85C3-417E-89A7-57454F8C8DAD}" type="slidenum">
              <a:rPr lang="fr-CH" smtClean="0"/>
              <a:pPr/>
              <a:t>7</a:t>
            </a:fld>
            <a:endParaRPr lang="fr-CH"/>
          </a:p>
        </p:txBody>
      </p:sp>
      <p:sp>
        <p:nvSpPr>
          <p:cNvPr id="10" name="Isosceles Triangle 9">
            <a:extLst>
              <a:ext uri="{FF2B5EF4-FFF2-40B4-BE49-F238E27FC236}">
                <a16:creationId xmlns:a16="http://schemas.microsoft.com/office/drawing/2014/main" id="{8D8B7E33-7E84-228C-4C42-B4E0FEFEDC3C}"/>
              </a:ext>
            </a:extLst>
          </p:cNvPr>
          <p:cNvSpPr/>
          <p:nvPr/>
        </p:nvSpPr>
        <p:spPr>
          <a:xfrm>
            <a:off x="3416373" y="1746451"/>
            <a:ext cx="5164466" cy="4250267"/>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11" name="Group 10">
            <a:extLst>
              <a:ext uri="{FF2B5EF4-FFF2-40B4-BE49-F238E27FC236}">
                <a16:creationId xmlns:a16="http://schemas.microsoft.com/office/drawing/2014/main" id="{3C58C394-00C6-3F2C-EA97-6B89A7D28139}"/>
              </a:ext>
            </a:extLst>
          </p:cNvPr>
          <p:cNvGrpSpPr/>
          <p:nvPr/>
        </p:nvGrpSpPr>
        <p:grpSpPr>
          <a:xfrm>
            <a:off x="3522048" y="1947925"/>
            <a:ext cx="5058791" cy="1029455"/>
            <a:chOff x="1325070" y="396501"/>
            <a:chExt cx="5058791" cy="1029455"/>
          </a:xfrm>
        </p:grpSpPr>
        <p:sp>
          <p:nvSpPr>
            <p:cNvPr id="18" name="Rectangle: Rounded Corners 17">
              <a:extLst>
                <a:ext uri="{FF2B5EF4-FFF2-40B4-BE49-F238E27FC236}">
                  <a16:creationId xmlns:a16="http://schemas.microsoft.com/office/drawing/2014/main" id="{DC491DE6-3079-C645-5594-206D41933973}"/>
                </a:ext>
              </a:extLst>
            </p:cNvPr>
            <p:cNvSpPr/>
            <p:nvPr/>
          </p:nvSpPr>
          <p:spPr>
            <a:xfrm>
              <a:off x="1325070" y="396501"/>
              <a:ext cx="5058791" cy="102945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H"/>
            </a:p>
          </p:txBody>
        </p:sp>
        <p:sp>
          <p:nvSpPr>
            <p:cNvPr id="19" name="Rectangle: Rounded Corners 4">
              <a:extLst>
                <a:ext uri="{FF2B5EF4-FFF2-40B4-BE49-F238E27FC236}">
                  <a16:creationId xmlns:a16="http://schemas.microsoft.com/office/drawing/2014/main" id="{BC792A83-9055-B849-3040-8B303D86B9F6}"/>
                </a:ext>
              </a:extLst>
            </p:cNvPr>
            <p:cNvSpPr txBox="1"/>
            <p:nvPr/>
          </p:nvSpPr>
          <p:spPr>
            <a:xfrm>
              <a:off x="1375324" y="446755"/>
              <a:ext cx="4958283" cy="9289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chemeClr val="tx1"/>
                  </a:solidFill>
                </a:rPr>
                <a:t>Support (</a:t>
              </a:r>
              <a:r>
                <a:rPr lang="fr-CH" sz="1800" b="1" kern="1200" dirty="0" err="1">
                  <a:solidFill>
                    <a:schemeClr val="tx1"/>
                  </a:solidFill>
                </a:rPr>
                <a:t>from</a:t>
              </a:r>
              <a:r>
                <a:rPr lang="fr-CH" sz="1800" b="1" kern="1200" dirty="0">
                  <a:solidFill>
                    <a:schemeClr val="tx1"/>
                  </a:solidFill>
                </a:rPr>
                <a:t> </a:t>
              </a:r>
              <a:r>
                <a:rPr lang="fr-CH" sz="1800" b="1" kern="1200" dirty="0" err="1">
                  <a:solidFill>
                    <a:schemeClr val="tx1"/>
                  </a:solidFill>
                </a:rPr>
                <a:t>age</a:t>
              </a:r>
              <a:r>
                <a:rPr lang="fr-CH" sz="1800" b="1" kern="1200" dirty="0">
                  <a:solidFill>
                    <a:schemeClr val="tx1"/>
                  </a:solidFill>
                </a:rPr>
                <a:t> 50)</a:t>
              </a:r>
            </a:p>
            <a:p>
              <a:pPr marL="0" lvl="0" indent="0" algn="ctr" defTabSz="800100">
                <a:lnSpc>
                  <a:spcPct val="90000"/>
                </a:lnSpc>
                <a:spcBef>
                  <a:spcPct val="0"/>
                </a:spcBef>
                <a:spcAft>
                  <a:spcPct val="35000"/>
                </a:spcAft>
                <a:buNone/>
              </a:pPr>
              <a:r>
                <a:rPr lang="en-GB" sz="1800" kern="1200" dirty="0">
                  <a:solidFill>
                    <a:schemeClr val="tx1"/>
                  </a:solidFill>
                </a:rPr>
                <a:t>Support ATCOs in their late career, identify their needs and adjust their work situations. </a:t>
              </a:r>
              <a:endParaRPr lang="en-CH" sz="1800" kern="1200" dirty="0"/>
            </a:p>
          </p:txBody>
        </p:sp>
      </p:grpSp>
      <p:grpSp>
        <p:nvGrpSpPr>
          <p:cNvPr id="12" name="Group 11">
            <a:extLst>
              <a:ext uri="{FF2B5EF4-FFF2-40B4-BE49-F238E27FC236}">
                <a16:creationId xmlns:a16="http://schemas.microsoft.com/office/drawing/2014/main" id="{BC6FEB4E-AF47-3F13-412D-915A19F26FE3}"/>
              </a:ext>
            </a:extLst>
          </p:cNvPr>
          <p:cNvGrpSpPr/>
          <p:nvPr/>
        </p:nvGrpSpPr>
        <p:grpSpPr>
          <a:xfrm>
            <a:off x="3189851" y="3181898"/>
            <a:ext cx="5771784" cy="1157449"/>
            <a:chOff x="992873" y="1630474"/>
            <a:chExt cx="5771784" cy="1157449"/>
          </a:xfrm>
        </p:grpSpPr>
        <p:sp>
          <p:nvSpPr>
            <p:cNvPr id="16" name="Rectangle: Rounded Corners 15">
              <a:extLst>
                <a:ext uri="{FF2B5EF4-FFF2-40B4-BE49-F238E27FC236}">
                  <a16:creationId xmlns:a16="http://schemas.microsoft.com/office/drawing/2014/main" id="{35EDC8E9-13D4-3EA9-5B60-9885E3832980}"/>
                </a:ext>
              </a:extLst>
            </p:cNvPr>
            <p:cNvSpPr/>
            <p:nvPr/>
          </p:nvSpPr>
          <p:spPr>
            <a:xfrm>
              <a:off x="992873" y="1630474"/>
              <a:ext cx="5771784" cy="1157449"/>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H"/>
            </a:p>
          </p:txBody>
        </p:sp>
        <p:sp>
          <p:nvSpPr>
            <p:cNvPr id="17" name="Rectangle: Rounded Corners 6">
              <a:extLst>
                <a:ext uri="{FF2B5EF4-FFF2-40B4-BE49-F238E27FC236}">
                  <a16:creationId xmlns:a16="http://schemas.microsoft.com/office/drawing/2014/main" id="{7F9B2E22-158D-97AC-1C20-F535D958D1E9}"/>
                </a:ext>
              </a:extLst>
            </p:cNvPr>
            <p:cNvSpPr txBox="1"/>
            <p:nvPr/>
          </p:nvSpPr>
          <p:spPr>
            <a:xfrm>
              <a:off x="1049375" y="1686976"/>
              <a:ext cx="5658780" cy="10444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err="1">
                  <a:solidFill>
                    <a:schemeClr val="tx1"/>
                  </a:solidFill>
                </a:rPr>
                <a:t>Individual</a:t>
              </a:r>
              <a:r>
                <a:rPr lang="fr-CH" sz="1800" b="1" kern="1200" dirty="0">
                  <a:solidFill>
                    <a:schemeClr val="tx1"/>
                  </a:solidFill>
                </a:rPr>
                <a:t> follow-up (</a:t>
              </a:r>
              <a:r>
                <a:rPr lang="fr-CH" sz="1800" b="1" kern="1200" dirty="0" err="1">
                  <a:solidFill>
                    <a:schemeClr val="tx1"/>
                  </a:solidFill>
                </a:rPr>
                <a:t>Every</a:t>
              </a:r>
              <a:r>
                <a:rPr lang="fr-CH" sz="1800" b="1" kern="1200" dirty="0">
                  <a:solidFill>
                    <a:schemeClr val="tx1"/>
                  </a:solidFill>
                </a:rPr>
                <a:t> 2 </a:t>
              </a:r>
              <a:r>
                <a:rPr lang="fr-CH" sz="1800" b="1" kern="1200" dirty="0" err="1">
                  <a:solidFill>
                    <a:schemeClr val="tx1"/>
                  </a:solidFill>
                </a:rPr>
                <a:t>years</a:t>
              </a:r>
              <a:r>
                <a:rPr lang="fr-CH" sz="1800" b="1" kern="1200" dirty="0">
                  <a:solidFill>
                    <a:schemeClr val="tx1"/>
                  </a:solidFill>
                </a:rPr>
                <a:t> </a:t>
              </a:r>
              <a:r>
                <a:rPr lang="fr-CH" sz="1800" b="1" kern="1200" dirty="0" err="1">
                  <a:solidFill>
                    <a:schemeClr val="tx1"/>
                  </a:solidFill>
                </a:rPr>
                <a:t>from</a:t>
              </a:r>
              <a:r>
                <a:rPr lang="fr-CH" sz="1800" b="1" kern="1200" dirty="0">
                  <a:solidFill>
                    <a:schemeClr val="tx1"/>
                  </a:solidFill>
                </a:rPr>
                <a:t> </a:t>
              </a:r>
              <a:r>
                <a:rPr lang="fr-CH" sz="1800" b="1" kern="1200" dirty="0" err="1">
                  <a:solidFill>
                    <a:schemeClr val="tx1"/>
                  </a:solidFill>
                </a:rPr>
                <a:t>age</a:t>
              </a:r>
              <a:r>
                <a:rPr lang="fr-CH" sz="1800" b="1" kern="1200" dirty="0">
                  <a:solidFill>
                    <a:schemeClr val="tx1"/>
                  </a:solidFill>
                </a:rPr>
                <a:t> </a:t>
              </a:r>
              <a:r>
                <a:rPr lang="fr-CH" b="1" dirty="0">
                  <a:solidFill>
                    <a:schemeClr val="tx1"/>
                  </a:solidFill>
                </a:rPr>
                <a:t>35</a:t>
              </a:r>
              <a:r>
                <a:rPr lang="fr-CH" sz="1800" b="1" kern="1200" dirty="0">
                  <a:solidFill>
                    <a:schemeClr val="tx1"/>
                  </a:solidFill>
                </a:rPr>
                <a:t>)</a:t>
              </a:r>
            </a:p>
            <a:p>
              <a:pPr marL="0" lvl="0" indent="0" algn="ctr" defTabSz="800100">
                <a:lnSpc>
                  <a:spcPct val="90000"/>
                </a:lnSpc>
                <a:spcBef>
                  <a:spcPct val="0"/>
                </a:spcBef>
                <a:spcAft>
                  <a:spcPct val="35000"/>
                </a:spcAft>
                <a:buNone/>
              </a:pPr>
              <a:r>
                <a:rPr lang="en-GB" sz="1800" kern="1200" dirty="0">
                  <a:solidFill>
                    <a:schemeClr val="tx1"/>
                  </a:solidFill>
                </a:rPr>
                <a:t>Follow ATCOs to identify and manage fatigue, stress and age-related risks.</a:t>
              </a:r>
              <a:endParaRPr lang="en-CH" sz="1800" kern="1200" dirty="0"/>
            </a:p>
          </p:txBody>
        </p:sp>
      </p:grpSp>
      <p:grpSp>
        <p:nvGrpSpPr>
          <p:cNvPr id="13" name="Group 12">
            <a:extLst>
              <a:ext uri="{FF2B5EF4-FFF2-40B4-BE49-F238E27FC236}">
                <a16:creationId xmlns:a16="http://schemas.microsoft.com/office/drawing/2014/main" id="{FE0DE11B-D65C-AFF6-9CEF-C41981A33361}"/>
              </a:ext>
            </a:extLst>
          </p:cNvPr>
          <p:cNvGrpSpPr/>
          <p:nvPr/>
        </p:nvGrpSpPr>
        <p:grpSpPr>
          <a:xfrm>
            <a:off x="2857381" y="4537989"/>
            <a:ext cx="6468454" cy="1201817"/>
            <a:chOff x="660403" y="2986565"/>
            <a:chExt cx="6468454" cy="1201817"/>
          </a:xfrm>
        </p:grpSpPr>
        <p:sp>
          <p:nvSpPr>
            <p:cNvPr id="14" name="Rectangle: Rounded Corners 13">
              <a:extLst>
                <a:ext uri="{FF2B5EF4-FFF2-40B4-BE49-F238E27FC236}">
                  <a16:creationId xmlns:a16="http://schemas.microsoft.com/office/drawing/2014/main" id="{458C6AB6-4ABF-E622-D3E1-EBC315D4EAFE}"/>
                </a:ext>
              </a:extLst>
            </p:cNvPr>
            <p:cNvSpPr/>
            <p:nvPr/>
          </p:nvSpPr>
          <p:spPr>
            <a:xfrm>
              <a:off x="660403" y="2986565"/>
              <a:ext cx="6468454" cy="1201817"/>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CH"/>
            </a:p>
          </p:txBody>
        </p:sp>
        <p:sp>
          <p:nvSpPr>
            <p:cNvPr id="15" name="Rectangle: Rounded Corners 8">
              <a:extLst>
                <a:ext uri="{FF2B5EF4-FFF2-40B4-BE49-F238E27FC236}">
                  <a16:creationId xmlns:a16="http://schemas.microsoft.com/office/drawing/2014/main" id="{878E7EA0-109A-8728-75D4-D1BEC2D8AB39}"/>
                </a:ext>
              </a:extLst>
            </p:cNvPr>
            <p:cNvSpPr txBox="1"/>
            <p:nvPr/>
          </p:nvSpPr>
          <p:spPr>
            <a:xfrm>
              <a:off x="719071" y="3045233"/>
              <a:ext cx="6351118" cy="10844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chemeClr val="tx1"/>
                  </a:solidFill>
                </a:rPr>
                <a:t>Prevention (General </a:t>
              </a:r>
              <a:r>
                <a:rPr lang="fr-CH" sz="1800" b="1" kern="1200" dirty="0" err="1">
                  <a:solidFill>
                    <a:schemeClr val="tx1"/>
                  </a:solidFill>
                </a:rPr>
                <a:t>measures</a:t>
              </a:r>
              <a:r>
                <a:rPr lang="fr-CH" sz="1800" b="1" kern="1200" dirty="0">
                  <a:solidFill>
                    <a:schemeClr val="tx1"/>
                  </a:solidFill>
                </a:rPr>
                <a:t> for all </a:t>
              </a:r>
              <a:r>
                <a:rPr lang="fr-CH" sz="1800" b="1" kern="1200" dirty="0" err="1">
                  <a:solidFill>
                    <a:schemeClr val="tx1"/>
                  </a:solidFill>
                </a:rPr>
                <a:t>age</a:t>
              </a:r>
              <a:r>
                <a:rPr lang="fr-CH" sz="1800" b="1" kern="1200" dirty="0">
                  <a:solidFill>
                    <a:schemeClr val="tx1"/>
                  </a:solidFill>
                </a:rPr>
                <a:t> groups)</a:t>
              </a:r>
            </a:p>
            <a:p>
              <a:pPr marL="0" lvl="0" indent="0" algn="ctr" defTabSz="800100">
                <a:lnSpc>
                  <a:spcPct val="90000"/>
                </a:lnSpc>
                <a:spcBef>
                  <a:spcPct val="0"/>
                </a:spcBef>
                <a:spcAft>
                  <a:spcPct val="35000"/>
                </a:spcAft>
                <a:buNone/>
              </a:pPr>
              <a:r>
                <a:rPr lang="en-GB" sz="1800" kern="1200" dirty="0">
                  <a:solidFill>
                    <a:schemeClr val="tx1"/>
                  </a:solidFill>
                </a:rPr>
                <a:t>Reduce the factors affecting the well-being of ATCOs by providing them with means and by improving work organisation and working conditions. </a:t>
              </a:r>
              <a:endParaRPr lang="en-CH" sz="1800" kern="1200" dirty="0"/>
            </a:p>
          </p:txBody>
        </p:sp>
      </p:grpSp>
      <p:sp>
        <p:nvSpPr>
          <p:cNvPr id="3" name="TextBox 2">
            <a:extLst>
              <a:ext uri="{FF2B5EF4-FFF2-40B4-BE49-F238E27FC236}">
                <a16:creationId xmlns:a16="http://schemas.microsoft.com/office/drawing/2014/main" id="{2253D9E4-BA99-EAE5-6C5E-2CB5E1B385B5}"/>
              </a:ext>
            </a:extLst>
          </p:cNvPr>
          <p:cNvSpPr txBox="1"/>
          <p:nvPr/>
        </p:nvSpPr>
        <p:spPr>
          <a:xfrm>
            <a:off x="9420447" y="1746451"/>
            <a:ext cx="2254102" cy="3693319"/>
          </a:xfrm>
          <a:prstGeom prst="rect">
            <a:avLst/>
          </a:prstGeom>
          <a:noFill/>
        </p:spPr>
        <p:txBody>
          <a:bodyPr wrap="square" rtlCol="0">
            <a:spAutoFit/>
          </a:bodyPr>
          <a:lstStyle/>
          <a:p>
            <a:pPr algn="ctr"/>
            <a:r>
              <a:rPr lang="en-GB" b="1" dirty="0">
                <a:solidFill>
                  <a:srgbClr val="FF0000"/>
                </a:solidFill>
              </a:rPr>
              <a:t> Amount of </a:t>
            </a:r>
            <a:r>
              <a:rPr lang="en-GB" b="1" dirty="0" err="1">
                <a:solidFill>
                  <a:srgbClr val="FF0000"/>
                </a:solidFill>
              </a:rPr>
              <a:t>Recommentations</a:t>
            </a:r>
            <a:endParaRPr lang="en-GB" b="1" dirty="0">
              <a:solidFill>
                <a:srgbClr val="FF0000"/>
              </a:solidFill>
            </a:endParaRPr>
          </a:p>
          <a:p>
            <a:pPr algn="ctr"/>
            <a:endParaRPr lang="en-GB" dirty="0">
              <a:solidFill>
                <a:srgbClr val="FF0000"/>
              </a:solidFill>
            </a:endParaRPr>
          </a:p>
          <a:p>
            <a:pPr algn="ctr"/>
            <a:r>
              <a:rPr lang="en-GB" dirty="0">
                <a:solidFill>
                  <a:srgbClr val="FF0000"/>
                </a:solidFill>
              </a:rPr>
              <a:t>3</a:t>
            </a:r>
          </a:p>
          <a:p>
            <a:pPr algn="ctr"/>
            <a:endParaRPr lang="en-GB" dirty="0">
              <a:solidFill>
                <a:srgbClr val="FF0000"/>
              </a:solidFill>
            </a:endParaRPr>
          </a:p>
          <a:p>
            <a:pPr algn="ctr"/>
            <a:endParaRPr lang="en-GB" dirty="0">
              <a:solidFill>
                <a:srgbClr val="FF0000"/>
              </a:solidFill>
            </a:endParaRPr>
          </a:p>
          <a:p>
            <a:pPr algn="ctr"/>
            <a:endParaRPr lang="en-GB" dirty="0">
              <a:solidFill>
                <a:srgbClr val="FF0000"/>
              </a:solidFill>
            </a:endParaRPr>
          </a:p>
          <a:p>
            <a:pPr algn="ctr"/>
            <a:r>
              <a:rPr lang="en-GB" dirty="0">
                <a:solidFill>
                  <a:srgbClr val="FF0000"/>
                </a:solidFill>
              </a:rPr>
              <a:t>3</a:t>
            </a:r>
          </a:p>
          <a:p>
            <a:pPr algn="ctr"/>
            <a:endParaRPr lang="en-GB" dirty="0">
              <a:solidFill>
                <a:srgbClr val="FF0000"/>
              </a:solidFill>
            </a:endParaRPr>
          </a:p>
          <a:p>
            <a:pPr algn="ctr"/>
            <a:endParaRPr lang="en-GB" dirty="0">
              <a:solidFill>
                <a:srgbClr val="FF0000"/>
              </a:solidFill>
            </a:endParaRPr>
          </a:p>
          <a:p>
            <a:pPr algn="ctr"/>
            <a:endParaRPr lang="en-GB" dirty="0">
              <a:solidFill>
                <a:srgbClr val="FF0000"/>
              </a:solidFill>
            </a:endParaRPr>
          </a:p>
          <a:p>
            <a:pPr algn="ctr"/>
            <a:endParaRPr lang="en-GB" dirty="0">
              <a:solidFill>
                <a:srgbClr val="FF0000"/>
              </a:solidFill>
            </a:endParaRPr>
          </a:p>
          <a:p>
            <a:pPr algn="ctr"/>
            <a:r>
              <a:rPr lang="en-GB" dirty="0">
                <a:solidFill>
                  <a:srgbClr val="FF0000"/>
                </a:solidFill>
              </a:rPr>
              <a:t>11</a:t>
            </a:r>
            <a:endParaRPr lang="en-CH" dirty="0">
              <a:solidFill>
                <a:srgbClr val="FF0000"/>
              </a:solidFill>
            </a:endParaRPr>
          </a:p>
        </p:txBody>
      </p:sp>
    </p:spTree>
    <p:extLst>
      <p:ext uri="{BB962C8B-B14F-4D97-AF65-F5344CB8AC3E}">
        <p14:creationId xmlns:p14="http://schemas.microsoft.com/office/powerpoint/2010/main" val="25413709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D724-2B55-1B55-9BD3-53BB40C15E3F}"/>
              </a:ext>
            </a:extLst>
          </p:cNvPr>
          <p:cNvSpPr>
            <a:spLocks noGrp="1"/>
          </p:cNvSpPr>
          <p:nvPr>
            <p:ph type="title"/>
          </p:nvPr>
        </p:nvSpPr>
        <p:spPr/>
        <p:txBody>
          <a:bodyPr/>
          <a:lstStyle/>
          <a:p>
            <a:r>
              <a:rPr lang="en-GB" dirty="0"/>
              <a:t>Recommendation Analysis</a:t>
            </a:r>
            <a:endParaRPr lang="en-CH" dirty="0"/>
          </a:p>
        </p:txBody>
      </p:sp>
      <p:sp>
        <p:nvSpPr>
          <p:cNvPr id="3" name="Date Placeholder 2">
            <a:extLst>
              <a:ext uri="{FF2B5EF4-FFF2-40B4-BE49-F238E27FC236}">
                <a16:creationId xmlns:a16="http://schemas.microsoft.com/office/drawing/2014/main" id="{869E9C73-F35D-DBB8-AFE1-2D6DD53A026B}"/>
              </a:ext>
            </a:extLst>
          </p:cNvPr>
          <p:cNvSpPr>
            <a:spLocks noGrp="1"/>
          </p:cNvSpPr>
          <p:nvPr>
            <p:ph type="dt" sz="half" idx="10"/>
          </p:nvPr>
        </p:nvSpPr>
        <p:spPr/>
        <p:txBody>
          <a:bodyPr/>
          <a:lstStyle/>
          <a:p>
            <a:fld id="{51E5D788-82E3-4161-9CEF-20622885AD91}" type="datetime1">
              <a:rPr lang="fr-CH" smtClean="0"/>
              <a:t>15.10.2023</a:t>
            </a:fld>
            <a:endParaRPr lang="fr-CH"/>
          </a:p>
        </p:txBody>
      </p:sp>
      <p:sp>
        <p:nvSpPr>
          <p:cNvPr id="4" name="Footer Placeholder 3">
            <a:extLst>
              <a:ext uri="{FF2B5EF4-FFF2-40B4-BE49-F238E27FC236}">
                <a16:creationId xmlns:a16="http://schemas.microsoft.com/office/drawing/2014/main" id="{3A90C82E-344E-1DCC-0C43-9AF93EF90BEF}"/>
              </a:ext>
            </a:extLst>
          </p:cNvPr>
          <p:cNvSpPr>
            <a:spLocks noGrp="1"/>
          </p:cNvSpPr>
          <p:nvPr>
            <p:ph type="ftr" sz="quarter" idx="11"/>
          </p:nvPr>
        </p:nvSpPr>
        <p:spPr/>
        <p:txBody>
          <a:bodyPr/>
          <a:lstStyle/>
          <a:p>
            <a:r>
              <a:rPr lang="fr-CH" dirty="0"/>
              <a:t>HELVETICA</a:t>
            </a:r>
          </a:p>
        </p:txBody>
      </p:sp>
      <p:sp>
        <p:nvSpPr>
          <p:cNvPr id="5" name="Slide Number Placeholder 4">
            <a:extLst>
              <a:ext uri="{FF2B5EF4-FFF2-40B4-BE49-F238E27FC236}">
                <a16:creationId xmlns:a16="http://schemas.microsoft.com/office/drawing/2014/main" id="{D79610B4-C458-5381-AAE9-C6A16496BEB6}"/>
              </a:ext>
            </a:extLst>
          </p:cNvPr>
          <p:cNvSpPr>
            <a:spLocks noGrp="1"/>
          </p:cNvSpPr>
          <p:nvPr>
            <p:ph type="sldNum" sz="quarter" idx="12"/>
          </p:nvPr>
        </p:nvSpPr>
        <p:spPr/>
        <p:txBody>
          <a:bodyPr/>
          <a:lstStyle/>
          <a:p>
            <a:fld id="{252FD7F5-85C3-417E-89A7-57454F8C8DAD}" type="slidenum">
              <a:rPr lang="fr-CH" smtClean="0"/>
              <a:t>8</a:t>
            </a:fld>
            <a:endParaRPr lang="fr-CH"/>
          </a:p>
        </p:txBody>
      </p:sp>
      <p:sp>
        <p:nvSpPr>
          <p:cNvPr id="6" name="Text Placeholder 5">
            <a:extLst>
              <a:ext uri="{FF2B5EF4-FFF2-40B4-BE49-F238E27FC236}">
                <a16:creationId xmlns:a16="http://schemas.microsoft.com/office/drawing/2014/main" id="{448F88EE-B731-5201-A7D4-01EB0B715890}"/>
              </a:ext>
            </a:extLst>
          </p:cNvPr>
          <p:cNvSpPr>
            <a:spLocks noGrp="1"/>
          </p:cNvSpPr>
          <p:nvPr>
            <p:ph type="body" sz="quarter" idx="13"/>
          </p:nvPr>
        </p:nvSpPr>
        <p:spPr/>
        <p:txBody>
          <a:bodyPr/>
          <a:lstStyle/>
          <a:p>
            <a:r>
              <a:rPr lang="en-GB" dirty="0">
                <a:solidFill>
                  <a:schemeClr val="tx1"/>
                </a:solidFill>
              </a:rPr>
              <a:t>Individual Analysis </a:t>
            </a:r>
            <a:r>
              <a:rPr lang="en-GB" dirty="0" err="1">
                <a:solidFill>
                  <a:schemeClr val="tx1"/>
                </a:solidFill>
              </a:rPr>
              <a:t>Skyguide</a:t>
            </a:r>
            <a:r>
              <a:rPr lang="en-GB" dirty="0">
                <a:solidFill>
                  <a:schemeClr val="tx1"/>
                </a:solidFill>
              </a:rPr>
              <a:t> (ANSP)</a:t>
            </a:r>
          </a:p>
          <a:p>
            <a:r>
              <a:rPr lang="en-GB" dirty="0">
                <a:solidFill>
                  <a:schemeClr val="tx1"/>
                </a:solidFill>
              </a:rPr>
              <a:t>Individual Analysis HelvetiCA</a:t>
            </a:r>
          </a:p>
          <a:p>
            <a:r>
              <a:rPr lang="en-GB" dirty="0"/>
              <a:t>Joint negotiation as to if and how to implement the recommendations</a:t>
            </a:r>
          </a:p>
          <a:p>
            <a:r>
              <a:rPr lang="en-GB" dirty="0">
                <a:solidFill>
                  <a:schemeClr val="tx1"/>
                </a:solidFill>
              </a:rPr>
              <a:t>Differentiation between CLA relevant and non-CLA relevant</a:t>
            </a:r>
          </a:p>
          <a:p>
            <a:pPr lvl="1"/>
            <a:r>
              <a:rPr lang="en-GB" dirty="0"/>
              <a:t>CLA relevant -&gt; negotiations</a:t>
            </a:r>
          </a:p>
          <a:p>
            <a:pPr lvl="1"/>
            <a:r>
              <a:rPr lang="en-GB" dirty="0"/>
              <a:t>Non-CLA relevant -&gt; Retirement Age for ATCOs Working Group (RAFA+)</a:t>
            </a:r>
            <a:endParaRPr lang="en-CH" dirty="0"/>
          </a:p>
        </p:txBody>
      </p:sp>
      <p:graphicFrame>
        <p:nvGraphicFramePr>
          <p:cNvPr id="7" name="Table 6">
            <a:extLst>
              <a:ext uri="{FF2B5EF4-FFF2-40B4-BE49-F238E27FC236}">
                <a16:creationId xmlns:a16="http://schemas.microsoft.com/office/drawing/2014/main" id="{6269ECE8-7C68-933C-4BEA-4176DD1B63A3}"/>
              </a:ext>
            </a:extLst>
          </p:cNvPr>
          <p:cNvGraphicFramePr>
            <a:graphicFrameLocks noGrp="1"/>
          </p:cNvGraphicFramePr>
          <p:nvPr>
            <p:extLst>
              <p:ext uri="{D42A27DB-BD31-4B8C-83A1-F6EECF244321}">
                <p14:modId xmlns:p14="http://schemas.microsoft.com/office/powerpoint/2010/main" val="4274698024"/>
              </p:ext>
            </p:extLst>
          </p:nvPr>
        </p:nvGraphicFramePr>
        <p:xfrm>
          <a:off x="2031999" y="4530291"/>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083439141"/>
                    </a:ext>
                  </a:extLst>
                </a:gridCol>
                <a:gridCol w="2709333">
                  <a:extLst>
                    <a:ext uri="{9D8B030D-6E8A-4147-A177-3AD203B41FA5}">
                      <a16:colId xmlns:a16="http://schemas.microsoft.com/office/drawing/2014/main" val="1578865951"/>
                    </a:ext>
                  </a:extLst>
                </a:gridCol>
                <a:gridCol w="2709333">
                  <a:extLst>
                    <a:ext uri="{9D8B030D-6E8A-4147-A177-3AD203B41FA5}">
                      <a16:colId xmlns:a16="http://schemas.microsoft.com/office/drawing/2014/main" val="4098802133"/>
                    </a:ext>
                  </a:extLst>
                </a:gridCol>
              </a:tblGrid>
              <a:tr h="370840">
                <a:tc>
                  <a:txBody>
                    <a:bodyPr/>
                    <a:lstStyle/>
                    <a:p>
                      <a:r>
                        <a:rPr lang="en-GB" dirty="0"/>
                        <a:t>Recommendations</a:t>
                      </a:r>
                      <a:endParaRPr lang="en-CH" dirty="0"/>
                    </a:p>
                  </a:txBody>
                  <a:tcPr/>
                </a:tc>
                <a:tc>
                  <a:txBody>
                    <a:bodyPr/>
                    <a:lstStyle/>
                    <a:p>
                      <a:r>
                        <a:rPr lang="en-GB" dirty="0"/>
                        <a:t>CLA</a:t>
                      </a:r>
                      <a:endParaRPr lang="en-CH" dirty="0"/>
                    </a:p>
                  </a:txBody>
                  <a:tcPr/>
                </a:tc>
                <a:tc>
                  <a:txBody>
                    <a:bodyPr/>
                    <a:lstStyle/>
                    <a:p>
                      <a:r>
                        <a:rPr lang="en-GB" dirty="0">
                          <a:solidFill>
                            <a:schemeClr val="bg1"/>
                          </a:solidFill>
                        </a:rPr>
                        <a:t>RAFA+</a:t>
                      </a:r>
                      <a:endParaRPr lang="en-CH" dirty="0">
                        <a:solidFill>
                          <a:schemeClr val="bg1"/>
                        </a:solidFill>
                      </a:endParaRPr>
                    </a:p>
                  </a:txBody>
                  <a:tcPr/>
                </a:tc>
                <a:extLst>
                  <a:ext uri="{0D108BD9-81ED-4DB2-BD59-A6C34878D82A}">
                    <a16:rowId xmlns:a16="http://schemas.microsoft.com/office/drawing/2014/main" val="1721690628"/>
                  </a:ext>
                </a:extLst>
              </a:tr>
              <a:tr h="370840">
                <a:tc>
                  <a:txBody>
                    <a:bodyPr/>
                    <a:lstStyle/>
                    <a:p>
                      <a:r>
                        <a:rPr lang="en-GB" dirty="0"/>
                        <a:t>Prevention (11)</a:t>
                      </a:r>
                      <a:endParaRPr lang="en-CH" dirty="0"/>
                    </a:p>
                  </a:txBody>
                  <a:tcPr/>
                </a:tc>
                <a:tc>
                  <a:txBody>
                    <a:bodyPr/>
                    <a:lstStyle/>
                    <a:p>
                      <a:r>
                        <a:rPr lang="en-GB" dirty="0">
                          <a:solidFill>
                            <a:srgbClr val="00B050"/>
                          </a:solidFill>
                        </a:rPr>
                        <a:t>3</a:t>
                      </a:r>
                      <a:endParaRPr lang="en-CH" dirty="0">
                        <a:solidFill>
                          <a:srgbClr val="00B050"/>
                        </a:solidFill>
                      </a:endParaRPr>
                    </a:p>
                  </a:txBody>
                  <a:tcPr/>
                </a:tc>
                <a:tc>
                  <a:txBody>
                    <a:bodyPr/>
                    <a:lstStyle/>
                    <a:p>
                      <a:r>
                        <a:rPr lang="en-GB" dirty="0">
                          <a:solidFill>
                            <a:srgbClr val="FFFF00"/>
                          </a:solidFill>
                        </a:rPr>
                        <a:t>8</a:t>
                      </a:r>
                      <a:endParaRPr lang="en-CH" dirty="0">
                        <a:solidFill>
                          <a:srgbClr val="FFFF00"/>
                        </a:solidFill>
                      </a:endParaRPr>
                    </a:p>
                  </a:txBody>
                  <a:tcPr/>
                </a:tc>
                <a:extLst>
                  <a:ext uri="{0D108BD9-81ED-4DB2-BD59-A6C34878D82A}">
                    <a16:rowId xmlns:a16="http://schemas.microsoft.com/office/drawing/2014/main" val="1840124424"/>
                  </a:ext>
                </a:extLst>
              </a:tr>
              <a:tr h="370840">
                <a:tc>
                  <a:txBody>
                    <a:bodyPr/>
                    <a:lstStyle/>
                    <a:p>
                      <a:r>
                        <a:rPr lang="en-GB" dirty="0"/>
                        <a:t>Individual Follow Up (3)</a:t>
                      </a:r>
                      <a:endParaRPr lang="en-CH" dirty="0"/>
                    </a:p>
                  </a:txBody>
                  <a:tcPr/>
                </a:tc>
                <a:tc>
                  <a:txBody>
                    <a:bodyPr/>
                    <a:lstStyle/>
                    <a:p>
                      <a:r>
                        <a:rPr lang="en-GB" dirty="0">
                          <a:solidFill>
                            <a:srgbClr val="00B050"/>
                          </a:solidFill>
                        </a:rPr>
                        <a:t>Protection article</a:t>
                      </a:r>
                      <a:endParaRPr lang="en-CH" dirty="0">
                        <a:solidFill>
                          <a:srgbClr val="00B050"/>
                        </a:solidFill>
                      </a:endParaRPr>
                    </a:p>
                  </a:txBody>
                  <a:tcPr/>
                </a:tc>
                <a:tc>
                  <a:txBody>
                    <a:bodyPr/>
                    <a:lstStyle/>
                    <a:p>
                      <a:r>
                        <a:rPr lang="en-GB" dirty="0">
                          <a:solidFill>
                            <a:srgbClr val="FFFF00"/>
                          </a:solidFill>
                        </a:rPr>
                        <a:t>3</a:t>
                      </a:r>
                      <a:endParaRPr lang="en-CH" dirty="0">
                        <a:solidFill>
                          <a:srgbClr val="FFFF00"/>
                        </a:solidFill>
                      </a:endParaRPr>
                    </a:p>
                  </a:txBody>
                  <a:tcPr/>
                </a:tc>
                <a:extLst>
                  <a:ext uri="{0D108BD9-81ED-4DB2-BD59-A6C34878D82A}">
                    <a16:rowId xmlns:a16="http://schemas.microsoft.com/office/drawing/2014/main" val="2723636689"/>
                  </a:ext>
                </a:extLst>
              </a:tr>
              <a:tr h="370840">
                <a:tc>
                  <a:txBody>
                    <a:bodyPr/>
                    <a:lstStyle/>
                    <a:p>
                      <a:r>
                        <a:rPr lang="en-GB" dirty="0"/>
                        <a:t>Support (3)</a:t>
                      </a:r>
                      <a:endParaRPr lang="en-CH" dirty="0"/>
                    </a:p>
                  </a:txBody>
                  <a:tcPr/>
                </a:tc>
                <a:tc>
                  <a:txBody>
                    <a:bodyPr/>
                    <a:lstStyle/>
                    <a:p>
                      <a:r>
                        <a:rPr lang="en-GB" dirty="0">
                          <a:solidFill>
                            <a:srgbClr val="00B050"/>
                          </a:solidFill>
                        </a:rPr>
                        <a:t>2</a:t>
                      </a:r>
                      <a:endParaRPr lang="en-CH" dirty="0">
                        <a:solidFill>
                          <a:srgbClr val="00B050"/>
                        </a:solidFill>
                      </a:endParaRPr>
                    </a:p>
                  </a:txBody>
                  <a:tcPr/>
                </a:tc>
                <a:tc>
                  <a:txBody>
                    <a:bodyPr/>
                    <a:lstStyle/>
                    <a:p>
                      <a:r>
                        <a:rPr lang="en-GB" dirty="0">
                          <a:solidFill>
                            <a:srgbClr val="FFFF00"/>
                          </a:solidFill>
                        </a:rPr>
                        <a:t>1</a:t>
                      </a:r>
                      <a:endParaRPr lang="en-CH" dirty="0">
                        <a:solidFill>
                          <a:srgbClr val="FFFF00"/>
                        </a:solidFill>
                      </a:endParaRPr>
                    </a:p>
                  </a:txBody>
                  <a:tcPr/>
                </a:tc>
                <a:extLst>
                  <a:ext uri="{0D108BD9-81ED-4DB2-BD59-A6C34878D82A}">
                    <a16:rowId xmlns:a16="http://schemas.microsoft.com/office/drawing/2014/main" val="3774479928"/>
                  </a:ext>
                </a:extLst>
              </a:tr>
            </a:tbl>
          </a:graphicData>
        </a:graphic>
      </p:graphicFrame>
    </p:spTree>
    <p:extLst>
      <p:ext uri="{BB962C8B-B14F-4D97-AF65-F5344CB8AC3E}">
        <p14:creationId xmlns:p14="http://schemas.microsoft.com/office/powerpoint/2010/main" val="751822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5BA20A-1E13-460C-B3D2-B3B5218B5F3B}"/>
              </a:ext>
            </a:extLst>
          </p:cNvPr>
          <p:cNvSpPr>
            <a:spLocks noGrp="1"/>
          </p:cNvSpPr>
          <p:nvPr>
            <p:ph type="dt" sz="half" idx="10"/>
          </p:nvPr>
        </p:nvSpPr>
        <p:spPr/>
        <p:txBody>
          <a:bodyPr/>
          <a:lstStyle/>
          <a:p>
            <a:fld id="{D9DD5363-D4F6-49F0-BFF0-F837B787FA33}" type="datetime1">
              <a:rPr lang="fr-CH" smtClean="0"/>
              <a:pPr/>
              <a:t>15.10.2023</a:t>
            </a:fld>
            <a:endParaRPr lang="fr-CH">
              <a:solidFill>
                <a:schemeClr val="bg1"/>
              </a:solidFill>
            </a:endParaRPr>
          </a:p>
        </p:txBody>
      </p:sp>
      <p:sp>
        <p:nvSpPr>
          <p:cNvPr id="5" name="Espace réservé du pied de page 4">
            <a:extLst>
              <a:ext uri="{FF2B5EF4-FFF2-40B4-BE49-F238E27FC236}">
                <a16:creationId xmlns:a16="http://schemas.microsoft.com/office/drawing/2014/main" id="{B4D7A5CE-B925-4ED9-B129-0BA4C55075B8}"/>
              </a:ext>
            </a:extLst>
          </p:cNvPr>
          <p:cNvSpPr>
            <a:spLocks noGrp="1"/>
          </p:cNvSpPr>
          <p:nvPr>
            <p:ph type="ftr" sz="quarter" idx="11"/>
          </p:nvPr>
        </p:nvSpPr>
        <p:spPr/>
        <p:txBody>
          <a:bodyPr/>
          <a:lstStyle/>
          <a:p>
            <a:r>
              <a:rPr lang="fr-CH"/>
              <a:t>HELVETICA</a:t>
            </a:r>
            <a:endParaRPr lang="fr-CH">
              <a:solidFill>
                <a:schemeClr val="bg1"/>
              </a:solidFill>
            </a:endParaRPr>
          </a:p>
        </p:txBody>
      </p:sp>
      <p:sp>
        <p:nvSpPr>
          <p:cNvPr id="6" name="Espace réservé du numéro de diapositive 5">
            <a:extLst>
              <a:ext uri="{FF2B5EF4-FFF2-40B4-BE49-F238E27FC236}">
                <a16:creationId xmlns:a16="http://schemas.microsoft.com/office/drawing/2014/main" id="{FB41EB73-BA9B-41C2-9EFA-EEEF7C340931}"/>
              </a:ext>
            </a:extLst>
          </p:cNvPr>
          <p:cNvSpPr>
            <a:spLocks noGrp="1"/>
          </p:cNvSpPr>
          <p:nvPr>
            <p:ph type="sldNum" sz="quarter" idx="12"/>
          </p:nvPr>
        </p:nvSpPr>
        <p:spPr/>
        <p:txBody>
          <a:bodyPr/>
          <a:lstStyle/>
          <a:p>
            <a:fld id="{252FD7F5-85C3-417E-89A7-57454F8C8DAD}" type="slidenum">
              <a:rPr lang="fr-CH" smtClean="0"/>
              <a:pPr/>
              <a:t>9</a:t>
            </a:fld>
            <a:endParaRPr lang="fr-CH"/>
          </a:p>
        </p:txBody>
      </p:sp>
      <p:sp>
        <p:nvSpPr>
          <p:cNvPr id="24" name="TextBox 23">
            <a:extLst>
              <a:ext uri="{FF2B5EF4-FFF2-40B4-BE49-F238E27FC236}">
                <a16:creationId xmlns:a16="http://schemas.microsoft.com/office/drawing/2014/main" id="{F088E3CA-6B46-7A18-71C7-2E095951ADDA}"/>
              </a:ext>
            </a:extLst>
          </p:cNvPr>
          <p:cNvSpPr txBox="1"/>
          <p:nvPr/>
        </p:nvSpPr>
        <p:spPr>
          <a:xfrm>
            <a:off x="2995952" y="2346384"/>
            <a:ext cx="2617927" cy="477054"/>
          </a:xfrm>
          <a:prstGeom prst="rect">
            <a:avLst/>
          </a:prstGeom>
          <a:noFill/>
        </p:spPr>
        <p:txBody>
          <a:bodyPr wrap="square" rtlCol="0">
            <a:spAutoFit/>
          </a:bodyPr>
          <a:lstStyle/>
          <a:p>
            <a:pPr algn="ctr"/>
            <a:r>
              <a:rPr lang="en-GB" sz="2500" b="1" dirty="0"/>
              <a:t>Prevention</a:t>
            </a:r>
          </a:p>
        </p:txBody>
      </p:sp>
      <p:sp>
        <p:nvSpPr>
          <p:cNvPr id="3" name="Arrow: Down 2">
            <a:extLst>
              <a:ext uri="{FF2B5EF4-FFF2-40B4-BE49-F238E27FC236}">
                <a16:creationId xmlns:a16="http://schemas.microsoft.com/office/drawing/2014/main" id="{89886EFD-510B-912B-0B8F-232F1B96B212}"/>
              </a:ext>
            </a:extLst>
          </p:cNvPr>
          <p:cNvSpPr/>
          <p:nvPr/>
        </p:nvSpPr>
        <p:spPr>
          <a:xfrm>
            <a:off x="2394211" y="1967959"/>
            <a:ext cx="932909" cy="1600200"/>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Arrow: Down 6">
            <a:extLst>
              <a:ext uri="{FF2B5EF4-FFF2-40B4-BE49-F238E27FC236}">
                <a16:creationId xmlns:a16="http://schemas.microsoft.com/office/drawing/2014/main" id="{910E4A5F-D6F2-A2A8-6CC5-236D8AF66677}"/>
              </a:ext>
            </a:extLst>
          </p:cNvPr>
          <p:cNvSpPr/>
          <p:nvPr/>
        </p:nvSpPr>
        <p:spPr>
          <a:xfrm>
            <a:off x="2394211" y="4222608"/>
            <a:ext cx="932909" cy="1600200"/>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61393B87-B834-673A-AEFA-C1AF9139D518}"/>
              </a:ext>
            </a:extLst>
          </p:cNvPr>
          <p:cNvSpPr txBox="1"/>
          <p:nvPr/>
        </p:nvSpPr>
        <p:spPr>
          <a:xfrm>
            <a:off x="1551701" y="1434175"/>
            <a:ext cx="2617927" cy="477054"/>
          </a:xfrm>
          <a:prstGeom prst="rect">
            <a:avLst/>
          </a:prstGeom>
          <a:noFill/>
        </p:spPr>
        <p:txBody>
          <a:bodyPr wrap="square" rtlCol="0">
            <a:spAutoFit/>
          </a:bodyPr>
          <a:lstStyle/>
          <a:p>
            <a:pPr algn="ctr"/>
            <a:r>
              <a:rPr lang="en-GB" sz="2500" dirty="0"/>
              <a:t>License</a:t>
            </a:r>
          </a:p>
        </p:txBody>
      </p:sp>
      <p:sp>
        <p:nvSpPr>
          <p:cNvPr id="11" name="TextBox 10">
            <a:extLst>
              <a:ext uri="{FF2B5EF4-FFF2-40B4-BE49-F238E27FC236}">
                <a16:creationId xmlns:a16="http://schemas.microsoft.com/office/drawing/2014/main" id="{8FCC764A-7AEA-8CE4-77E0-773CCD3BE48D}"/>
              </a:ext>
            </a:extLst>
          </p:cNvPr>
          <p:cNvSpPr txBox="1"/>
          <p:nvPr/>
        </p:nvSpPr>
        <p:spPr>
          <a:xfrm>
            <a:off x="2860663" y="4637857"/>
            <a:ext cx="2617927" cy="477054"/>
          </a:xfrm>
          <a:prstGeom prst="rect">
            <a:avLst/>
          </a:prstGeom>
          <a:noFill/>
        </p:spPr>
        <p:txBody>
          <a:bodyPr wrap="square" rtlCol="0">
            <a:spAutoFit/>
          </a:bodyPr>
          <a:lstStyle/>
          <a:p>
            <a:pPr algn="ctr"/>
            <a:r>
              <a:rPr lang="en-GB" sz="2500" b="1" dirty="0"/>
              <a:t>Support</a:t>
            </a:r>
          </a:p>
        </p:txBody>
      </p:sp>
      <p:sp>
        <p:nvSpPr>
          <p:cNvPr id="12" name="TextBox 11">
            <a:extLst>
              <a:ext uri="{FF2B5EF4-FFF2-40B4-BE49-F238E27FC236}">
                <a16:creationId xmlns:a16="http://schemas.microsoft.com/office/drawing/2014/main" id="{72ADDD8F-AE68-1E6D-C648-ADA5781F8F99}"/>
              </a:ext>
            </a:extLst>
          </p:cNvPr>
          <p:cNvSpPr txBox="1"/>
          <p:nvPr/>
        </p:nvSpPr>
        <p:spPr>
          <a:xfrm>
            <a:off x="1551700" y="3664635"/>
            <a:ext cx="2617927" cy="477054"/>
          </a:xfrm>
          <a:prstGeom prst="rect">
            <a:avLst/>
          </a:prstGeom>
          <a:noFill/>
        </p:spPr>
        <p:txBody>
          <a:bodyPr wrap="square" rtlCol="0">
            <a:spAutoFit/>
          </a:bodyPr>
          <a:lstStyle/>
          <a:p>
            <a:pPr algn="ctr"/>
            <a:r>
              <a:rPr lang="en-GB" sz="2500" dirty="0"/>
              <a:t>Age</a:t>
            </a:r>
            <a:r>
              <a:rPr lang="en-GB" sz="2500" b="1" dirty="0"/>
              <a:t> </a:t>
            </a:r>
            <a:r>
              <a:rPr lang="en-GB" sz="2500" dirty="0"/>
              <a:t>49</a:t>
            </a:r>
          </a:p>
        </p:txBody>
      </p:sp>
      <p:sp>
        <p:nvSpPr>
          <p:cNvPr id="13" name="TextBox 12">
            <a:extLst>
              <a:ext uri="{FF2B5EF4-FFF2-40B4-BE49-F238E27FC236}">
                <a16:creationId xmlns:a16="http://schemas.microsoft.com/office/drawing/2014/main" id="{E585A4BA-44E1-B6E0-08D9-5A5F1AF3F502}"/>
              </a:ext>
            </a:extLst>
          </p:cNvPr>
          <p:cNvSpPr txBox="1"/>
          <p:nvPr/>
        </p:nvSpPr>
        <p:spPr>
          <a:xfrm>
            <a:off x="1608933" y="5955475"/>
            <a:ext cx="2617927" cy="477054"/>
          </a:xfrm>
          <a:prstGeom prst="rect">
            <a:avLst/>
          </a:prstGeom>
          <a:noFill/>
        </p:spPr>
        <p:txBody>
          <a:bodyPr wrap="square" rtlCol="0">
            <a:spAutoFit/>
          </a:bodyPr>
          <a:lstStyle/>
          <a:p>
            <a:pPr algn="ctr"/>
            <a:r>
              <a:rPr lang="en-GB" sz="2500" dirty="0"/>
              <a:t>Retirement</a:t>
            </a:r>
          </a:p>
        </p:txBody>
      </p:sp>
      <p:sp>
        <p:nvSpPr>
          <p:cNvPr id="14" name="Arrow: Pentagon 13">
            <a:extLst>
              <a:ext uri="{FF2B5EF4-FFF2-40B4-BE49-F238E27FC236}">
                <a16:creationId xmlns:a16="http://schemas.microsoft.com/office/drawing/2014/main" id="{EC6F4BE0-1D52-2DFE-DCEE-0A1D1DE1DBCF}"/>
              </a:ext>
            </a:extLst>
          </p:cNvPr>
          <p:cNvSpPr/>
          <p:nvPr/>
        </p:nvSpPr>
        <p:spPr>
          <a:xfrm rot="5400000">
            <a:off x="5438060" y="2124308"/>
            <a:ext cx="4298196" cy="399925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TextBox 14">
            <a:extLst>
              <a:ext uri="{FF2B5EF4-FFF2-40B4-BE49-F238E27FC236}">
                <a16:creationId xmlns:a16="http://schemas.microsoft.com/office/drawing/2014/main" id="{E4A07B87-A2B0-A9CB-D69C-2AE635FD5FC4}"/>
              </a:ext>
            </a:extLst>
          </p:cNvPr>
          <p:cNvSpPr txBox="1"/>
          <p:nvPr/>
        </p:nvSpPr>
        <p:spPr>
          <a:xfrm>
            <a:off x="5592613" y="1981171"/>
            <a:ext cx="3999258" cy="2785378"/>
          </a:xfrm>
          <a:prstGeom prst="rect">
            <a:avLst/>
          </a:prstGeom>
          <a:noFill/>
        </p:spPr>
        <p:txBody>
          <a:bodyPr wrap="square" lIns="91440" tIns="45720" rIns="91440" bIns="45720" rtlCol="0" anchor="t">
            <a:spAutoFit/>
          </a:bodyPr>
          <a:lstStyle/>
          <a:p>
            <a:r>
              <a:rPr lang="en-GB" sz="2500" b="1" dirty="0"/>
              <a:t>Individual follow-up</a:t>
            </a:r>
          </a:p>
          <a:p>
            <a:endParaRPr lang="en-GB" sz="2500" b="1" dirty="0"/>
          </a:p>
          <a:p>
            <a:pPr marL="342900" indent="-342900">
              <a:buFont typeface="Arial" panose="020B0604020202020204" pitchFamily="34" charset="0"/>
              <a:buChar char="•"/>
            </a:pPr>
            <a:r>
              <a:rPr lang="en-GB" sz="2500" dirty="0"/>
              <a:t>Protection article in CLA</a:t>
            </a:r>
            <a:endParaRPr lang="en-GB" sz="2500" dirty="0">
              <a:cs typeface="Arial"/>
            </a:endParaRPr>
          </a:p>
          <a:p>
            <a:pPr marL="800100" lvl="1" indent="-342900">
              <a:buFont typeface="Arial" panose="020B0604020202020204" pitchFamily="34" charset="0"/>
              <a:buChar char="•"/>
            </a:pPr>
            <a:r>
              <a:rPr lang="en-GB" sz="2500" dirty="0">
                <a:cs typeface="Arial"/>
              </a:rPr>
              <a:t>Establish a system</a:t>
            </a:r>
          </a:p>
          <a:p>
            <a:pPr marL="800100" lvl="1" indent="-342900">
              <a:buFont typeface="Arial" panose="020B0604020202020204" pitchFamily="34" charset="0"/>
              <a:buChar char="•"/>
            </a:pPr>
            <a:r>
              <a:rPr lang="en-GB" sz="2500" dirty="0">
                <a:cs typeface="Arial"/>
              </a:rPr>
              <a:t>Link to OPS age</a:t>
            </a:r>
            <a:endParaRPr lang="en-GB" sz="2500" dirty="0"/>
          </a:p>
          <a:p>
            <a:pPr marL="800100" lvl="1" indent="-342900">
              <a:buFont typeface="Arial" panose="020B0604020202020204" pitchFamily="34" charset="0"/>
              <a:buChar char="•"/>
            </a:pPr>
            <a:r>
              <a:rPr lang="en-GB" sz="2500" dirty="0">
                <a:cs typeface="Arial"/>
              </a:rPr>
              <a:t>Cost/time by </a:t>
            </a:r>
            <a:r>
              <a:rPr lang="en-GB" sz="2500" dirty="0" err="1">
                <a:cs typeface="Arial"/>
              </a:rPr>
              <a:t>Skyguide</a:t>
            </a:r>
            <a:endParaRPr lang="en-GB" sz="2500" dirty="0"/>
          </a:p>
        </p:txBody>
      </p:sp>
      <p:sp>
        <p:nvSpPr>
          <p:cNvPr id="2" name="Title 1">
            <a:extLst>
              <a:ext uri="{FF2B5EF4-FFF2-40B4-BE49-F238E27FC236}">
                <a16:creationId xmlns:a16="http://schemas.microsoft.com/office/drawing/2014/main" id="{592F18F4-8925-B272-8BE6-8209BF9B7A9D}"/>
              </a:ext>
            </a:extLst>
          </p:cNvPr>
          <p:cNvSpPr>
            <a:spLocks noGrp="1"/>
          </p:cNvSpPr>
          <p:nvPr>
            <p:ph type="title"/>
          </p:nvPr>
        </p:nvSpPr>
        <p:spPr>
          <a:xfrm>
            <a:off x="334962" y="844349"/>
            <a:ext cx="11522075" cy="495166"/>
          </a:xfrm>
        </p:spPr>
        <p:txBody>
          <a:bodyPr/>
          <a:lstStyle/>
          <a:p>
            <a:r>
              <a:rPr lang="en-GB" dirty="0"/>
              <a:t>CLA Negotiations</a:t>
            </a:r>
            <a:endParaRPr lang="en-CH" dirty="0"/>
          </a:p>
        </p:txBody>
      </p:sp>
    </p:spTree>
    <p:extLst>
      <p:ext uri="{BB962C8B-B14F-4D97-AF65-F5344CB8AC3E}">
        <p14:creationId xmlns:p14="http://schemas.microsoft.com/office/powerpoint/2010/main" val="35724119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animBg="1"/>
      <p:bldP spid="7" grpId="0" animBg="1"/>
      <p:bldP spid="8" grpId="0"/>
      <p:bldP spid="11" grpId="0"/>
      <p:bldP spid="12" grpId="0"/>
      <p:bldP spid="13" grpId="0"/>
      <p:bldP spid="14" grpId="0" animBg="1"/>
      <p:bldP spid="15" grpId="0"/>
    </p:bldLst>
  </p:timing>
</p:sld>
</file>

<file path=ppt/theme/theme1.xml><?xml version="1.0" encoding="utf-8"?>
<a:theme xmlns:a="http://schemas.openxmlformats.org/drawingml/2006/main" name="Conception personnalisée">
  <a:themeElements>
    <a:clrScheme name="Helvetica">
      <a:dk1>
        <a:srgbClr val="000000"/>
      </a:dk1>
      <a:lt1>
        <a:srgbClr val="FFFFFF"/>
      </a:lt1>
      <a:dk2>
        <a:srgbClr val="E60014"/>
      </a:dk2>
      <a:lt2>
        <a:srgbClr val="DCDCDC"/>
      </a:lt2>
      <a:accent1>
        <a:srgbClr val="E60014"/>
      </a:accent1>
      <a:accent2>
        <a:srgbClr val="96000F"/>
      </a:accent2>
      <a:accent3>
        <a:srgbClr val="000000"/>
      </a:accent3>
      <a:accent4>
        <a:srgbClr val="323232"/>
      </a:accent4>
      <a:accent5>
        <a:srgbClr val="646464"/>
      </a:accent5>
      <a:accent6>
        <a:srgbClr val="FFFFFF"/>
      </a:accent6>
      <a:hlink>
        <a:srgbClr val="96000F"/>
      </a:hlink>
      <a:folHlink>
        <a:srgbClr val="96000F"/>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Helvetica">
      <a:dk1>
        <a:srgbClr val="000000"/>
      </a:dk1>
      <a:lt1>
        <a:srgbClr val="FFFFFF"/>
      </a:lt1>
      <a:dk2>
        <a:srgbClr val="E60014"/>
      </a:dk2>
      <a:lt2>
        <a:srgbClr val="DCDCDC"/>
      </a:lt2>
      <a:accent1>
        <a:srgbClr val="E60014"/>
      </a:accent1>
      <a:accent2>
        <a:srgbClr val="96000F"/>
      </a:accent2>
      <a:accent3>
        <a:srgbClr val="000000"/>
      </a:accent3>
      <a:accent4>
        <a:srgbClr val="323232"/>
      </a:accent4>
      <a:accent5>
        <a:srgbClr val="646464"/>
      </a:accent5>
      <a:accent6>
        <a:srgbClr val="FFFFFF"/>
      </a:accent6>
      <a:hlink>
        <a:srgbClr val="96000F"/>
      </a:hlink>
      <a:folHlink>
        <a:srgbClr val="96000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3134481EC85245A999758A8E404900" ma:contentTypeVersion="16" ma:contentTypeDescription="Create a new document." ma:contentTypeScope="" ma:versionID="292bf8176a693733374f05a509cf20ee">
  <xsd:schema xmlns:xsd="http://www.w3.org/2001/XMLSchema" xmlns:xs="http://www.w3.org/2001/XMLSchema" xmlns:p="http://schemas.microsoft.com/office/2006/metadata/properties" xmlns:ns2="26f75083-0cd7-4f84-9262-e87ee3b2155c" xmlns:ns3="49ecff91-25a8-4b39-b608-1adb903e6148" targetNamespace="http://schemas.microsoft.com/office/2006/metadata/properties" ma:root="true" ma:fieldsID="11671c8fc774c13468aadcf488afc3ba" ns2:_="" ns3:_="">
    <xsd:import namespace="26f75083-0cd7-4f84-9262-e87ee3b2155c"/>
    <xsd:import namespace="49ecff91-25a8-4b39-b608-1adb903e61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f75083-0cd7-4f84-9262-e87ee3b215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1c20690-907b-403b-8bb1-cf0d35e0e3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ecff91-25a8-4b39-b608-1adb903e614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e5a269-fee5-4cb4-9688-7af6e07cc963}" ma:internalName="TaxCatchAll" ma:showField="CatchAllData" ma:web="49ecff91-25a8-4b39-b608-1adb903e61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f75083-0cd7-4f84-9262-e87ee3b2155c">
      <Terms xmlns="http://schemas.microsoft.com/office/infopath/2007/PartnerControls"/>
    </lcf76f155ced4ddcb4097134ff3c332f>
    <TaxCatchAll xmlns="49ecff91-25a8-4b39-b608-1adb903e6148" xsi:nil="true"/>
  </documentManagement>
</p:properties>
</file>

<file path=customXml/itemProps1.xml><?xml version="1.0" encoding="utf-8"?>
<ds:datastoreItem xmlns:ds="http://schemas.openxmlformats.org/officeDocument/2006/customXml" ds:itemID="{F04AF768-68EC-4E6F-AC95-338400452AF7}">
  <ds:schemaRefs>
    <ds:schemaRef ds:uri="http://schemas.microsoft.com/sharepoint/v3/contenttype/forms"/>
  </ds:schemaRefs>
</ds:datastoreItem>
</file>

<file path=customXml/itemProps2.xml><?xml version="1.0" encoding="utf-8"?>
<ds:datastoreItem xmlns:ds="http://schemas.openxmlformats.org/officeDocument/2006/customXml" ds:itemID="{8E6778FE-F7CF-4F06-A6BD-C079DC2A31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f75083-0cd7-4f84-9262-e87ee3b2155c"/>
    <ds:schemaRef ds:uri="49ecff91-25a8-4b39-b608-1adb903e6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E3BB62-9186-461E-A6C2-0D21B7C20076}">
  <ds:schemaRefs>
    <ds:schemaRef ds:uri="26f75083-0cd7-4f84-9262-e87ee3b2155c"/>
    <ds:schemaRef ds:uri="49ecff91-25a8-4b39-b608-1adb903e614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808</Words>
  <Application>Microsoft Office PowerPoint</Application>
  <PresentationFormat>Widescreen</PresentationFormat>
  <Paragraphs>159</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Conception personnalisée</vt:lpstr>
      <vt:lpstr>Retirement Age Increase Switzerland – Scientific Study</vt:lpstr>
      <vt:lpstr>Objectives of the study – why?</vt:lpstr>
      <vt:lpstr>Methodology – How?</vt:lpstr>
      <vt:lpstr>Methodology – How?</vt:lpstr>
      <vt:lpstr>Main Results</vt:lpstr>
      <vt:lpstr>Main Results</vt:lpstr>
      <vt:lpstr>Type of recommendations</vt:lpstr>
      <vt:lpstr>Recommendation Analysis</vt:lpstr>
      <vt:lpstr>CLA Negotiations</vt:lpstr>
      <vt:lpstr>CLA Negotiations</vt:lpstr>
      <vt:lpstr>CLA Negotiations</vt:lpstr>
      <vt:lpstr>RAFA +</vt:lpstr>
      <vt:lpstr>RAFA+ mandate overview</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Aurélien Barrelet</dc:creator>
  <cp:lastModifiedBy>Benjamin Fichtner</cp:lastModifiedBy>
  <cp:revision>5</cp:revision>
  <dcterms:created xsi:type="dcterms:W3CDTF">2020-12-07T13:59:17Z</dcterms:created>
  <dcterms:modified xsi:type="dcterms:W3CDTF">2023-10-16T08:44:25Z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0x0101005F3134481EC85245A999758A8E404900</vt:lpwstr>
  </property>
  <property fmtid="{D5CDD505-2E9C-101B-9397-08002B2CF9AE}" pid="3" name="MediaServiceImageTags">
    <vt:lpwstr/>
  </property>
</Properties>
</file>