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9" r:id="rId2"/>
    <p:sldId id="2145706343" r:id="rId3"/>
    <p:sldId id="2145705610" r:id="rId4"/>
    <p:sldId id="2145706342" r:id="rId5"/>
    <p:sldId id="2145705593" r:id="rId6"/>
    <p:sldId id="2145705607" r:id="rId7"/>
    <p:sldId id="2145705612" r:id="rId8"/>
    <p:sldId id="2145705599" r:id="rId9"/>
    <p:sldId id="2145705595" r:id="rId10"/>
    <p:sldId id="2145705613" r:id="rId11"/>
    <p:sldId id="29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 Antonio Giovanni" initials="DAG" lastIdx="18" clrIdx="0">
    <p:extLst>
      <p:ext uri="{19B8F6BF-5375-455C-9EA6-DF929625EA0E}">
        <p15:presenceInfo xmlns:p15="http://schemas.microsoft.com/office/powerpoint/2012/main" userId="Di Antonio Giovanni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A3B"/>
    <a:srgbClr val="D2AA00"/>
    <a:srgbClr val="FFE269"/>
    <a:srgbClr val="FFCC00"/>
    <a:srgbClr val="7698D4"/>
    <a:srgbClr val="FF6600"/>
    <a:srgbClr val="FF66FF"/>
    <a:srgbClr val="FF00FF"/>
    <a:srgbClr val="3399FF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3" autoAdjust="0"/>
    <p:restoredTop sz="95481" autoAdjust="0"/>
  </p:normalViewPr>
  <p:slideViewPr>
    <p:cSldViewPr snapToGrid="0">
      <p:cViewPr varScale="1">
        <p:scale>
          <a:sx n="110" d="100"/>
          <a:sy n="110" d="100"/>
        </p:scale>
        <p:origin x="378" y="10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95" d="100"/>
          <a:sy n="95" d="100"/>
        </p:scale>
        <p:origin x="4008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0526F9-F01E-4FBE-8EE7-2B54B3EFC712}" type="doc">
      <dgm:prSet loTypeId="urn:microsoft.com/office/officeart/2009/3/layout/IncreasingArrows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234BF33-B57A-4333-ACEC-BFCBDE347CCD}">
      <dgm:prSet phldrT="[Text]"/>
      <dgm:spPr/>
      <dgm:t>
        <a:bodyPr/>
        <a:lstStyle/>
        <a:p>
          <a:r>
            <a:rPr lang="en-GB" dirty="0"/>
            <a:t>rulemaking</a:t>
          </a:r>
        </a:p>
      </dgm:t>
    </dgm:pt>
    <dgm:pt modelId="{A01D9944-F34F-4F19-95E5-CDA351A1BA98}" type="parTrans" cxnId="{77E0DEF4-A566-4F98-AF46-ACBDE0316EBF}">
      <dgm:prSet/>
      <dgm:spPr/>
      <dgm:t>
        <a:bodyPr/>
        <a:lstStyle/>
        <a:p>
          <a:endParaRPr lang="en-GB"/>
        </a:p>
      </dgm:t>
    </dgm:pt>
    <dgm:pt modelId="{51A3E6B0-55A2-429B-944B-3BF93635CB53}" type="sibTrans" cxnId="{77E0DEF4-A566-4F98-AF46-ACBDE0316EBF}">
      <dgm:prSet/>
      <dgm:spPr/>
      <dgm:t>
        <a:bodyPr/>
        <a:lstStyle/>
        <a:p>
          <a:endParaRPr lang="en-GB"/>
        </a:p>
      </dgm:t>
    </dgm:pt>
    <dgm:pt modelId="{AE5B305F-0E11-43A7-A44E-50DC4DAD4EAD}">
      <dgm:prSet phldrT="[Text]"/>
      <dgm:spPr/>
      <dgm:t>
        <a:bodyPr/>
        <a:lstStyle/>
        <a:p>
          <a:r>
            <a:rPr lang="en-GB" dirty="0"/>
            <a:t>Regulation 2023/893</a:t>
          </a:r>
        </a:p>
      </dgm:t>
    </dgm:pt>
    <dgm:pt modelId="{E639CC93-0FF3-48B3-B5AB-22683A457004}" type="parTrans" cxnId="{076A7BF8-79E3-44CF-832B-D4A36CAF6826}">
      <dgm:prSet/>
      <dgm:spPr/>
      <dgm:t>
        <a:bodyPr/>
        <a:lstStyle/>
        <a:p>
          <a:endParaRPr lang="en-GB"/>
        </a:p>
      </dgm:t>
    </dgm:pt>
    <dgm:pt modelId="{AAE03696-CB07-4BB5-9234-7D81FB8C09E3}" type="sibTrans" cxnId="{076A7BF8-79E3-44CF-832B-D4A36CAF6826}">
      <dgm:prSet/>
      <dgm:spPr/>
      <dgm:t>
        <a:bodyPr/>
        <a:lstStyle/>
        <a:p>
          <a:endParaRPr lang="en-GB"/>
        </a:p>
      </dgm:t>
    </dgm:pt>
    <dgm:pt modelId="{31C042A1-FB15-48D6-B42C-FF0714FFF6C7}">
      <dgm:prSet phldrT="[Text]"/>
      <dgm:spPr/>
      <dgm:t>
        <a:bodyPr/>
        <a:lstStyle/>
        <a:p>
          <a:r>
            <a:rPr lang="en-GB" dirty="0"/>
            <a:t>rulemaking</a:t>
          </a:r>
        </a:p>
      </dgm:t>
    </dgm:pt>
    <dgm:pt modelId="{EA7F7F40-3DC4-4D0F-84FE-DF6B9F815A0D}" type="parTrans" cxnId="{DD706B56-D435-4E08-84F0-B24A8356F955}">
      <dgm:prSet/>
      <dgm:spPr/>
      <dgm:t>
        <a:bodyPr/>
        <a:lstStyle/>
        <a:p>
          <a:endParaRPr lang="en-GB"/>
        </a:p>
      </dgm:t>
    </dgm:pt>
    <dgm:pt modelId="{1FC6131B-5780-419A-96A5-A5D6B418BC74}" type="sibTrans" cxnId="{DD706B56-D435-4E08-84F0-B24A8356F955}">
      <dgm:prSet/>
      <dgm:spPr/>
      <dgm:t>
        <a:bodyPr/>
        <a:lstStyle/>
        <a:p>
          <a:endParaRPr lang="en-GB"/>
        </a:p>
      </dgm:t>
    </dgm:pt>
    <dgm:pt modelId="{083E6D1F-D24B-42AF-9404-E0BFF3C87DF1}">
      <dgm:prSet phldrT="[Text]"/>
      <dgm:spPr/>
      <dgm:t>
        <a:bodyPr/>
        <a:lstStyle/>
        <a:p>
          <a:r>
            <a:rPr lang="en-GB" dirty="0"/>
            <a:t>NPA</a:t>
          </a:r>
          <a:br>
            <a:rPr lang="en-GB" dirty="0"/>
          </a:br>
          <a:r>
            <a:rPr lang="en-GB" dirty="0"/>
            <a:t>2023-02</a:t>
          </a:r>
        </a:p>
      </dgm:t>
    </dgm:pt>
    <dgm:pt modelId="{9D3B17D4-3C58-4832-9158-729624A9D5C2}" type="parTrans" cxnId="{EB19E82C-F8E9-4DFE-A04C-55DE687E4D94}">
      <dgm:prSet/>
      <dgm:spPr/>
      <dgm:t>
        <a:bodyPr/>
        <a:lstStyle/>
        <a:p>
          <a:endParaRPr lang="en-GB"/>
        </a:p>
      </dgm:t>
    </dgm:pt>
    <dgm:pt modelId="{A8B823C5-DEF6-4830-8402-0A43C4A1A4F7}" type="sibTrans" cxnId="{EB19E82C-F8E9-4DFE-A04C-55DE687E4D94}">
      <dgm:prSet/>
      <dgm:spPr/>
      <dgm:t>
        <a:bodyPr/>
        <a:lstStyle/>
        <a:p>
          <a:endParaRPr lang="en-GB"/>
        </a:p>
      </dgm:t>
    </dgm:pt>
    <dgm:pt modelId="{8D3F1C40-D7F0-4AF1-88DE-202DBEF83EBB}">
      <dgm:prSet phldrT="[Text]"/>
      <dgm:spPr/>
      <dgm:t>
        <a:bodyPr/>
        <a:lstStyle/>
        <a:p>
          <a:r>
            <a:rPr lang="en-GB" dirty="0"/>
            <a:t>study</a:t>
          </a:r>
        </a:p>
      </dgm:t>
    </dgm:pt>
    <dgm:pt modelId="{DB3D2888-3130-4E9A-873B-1372AE278930}" type="parTrans" cxnId="{C0E51AD8-BCC1-4881-B5BF-9860EE4C1BA1}">
      <dgm:prSet/>
      <dgm:spPr/>
      <dgm:t>
        <a:bodyPr/>
        <a:lstStyle/>
        <a:p>
          <a:endParaRPr lang="en-GB"/>
        </a:p>
      </dgm:t>
    </dgm:pt>
    <dgm:pt modelId="{2DE6B3C3-CE6F-48A5-9C94-FE507F6982A5}" type="sibTrans" cxnId="{C0E51AD8-BCC1-4881-B5BF-9860EE4C1BA1}">
      <dgm:prSet/>
      <dgm:spPr/>
      <dgm:t>
        <a:bodyPr/>
        <a:lstStyle/>
        <a:p>
          <a:endParaRPr lang="en-GB"/>
        </a:p>
      </dgm:t>
    </dgm:pt>
    <dgm:pt modelId="{86446D2D-A1F1-44DD-91EC-F36015D5EA46}">
      <dgm:prSet phldrT="[Text]"/>
      <dgm:spPr/>
      <dgm:t>
        <a:bodyPr/>
        <a:lstStyle/>
        <a:p>
          <a:r>
            <a:rPr lang="en-GB" dirty="0"/>
            <a:t>ATCO Fatigue</a:t>
          </a:r>
        </a:p>
      </dgm:t>
    </dgm:pt>
    <dgm:pt modelId="{ACCE99A8-0086-469D-8B8B-305FD5B7B222}" type="parTrans" cxnId="{94374C9C-3822-4B30-B684-B91E10346669}">
      <dgm:prSet/>
      <dgm:spPr/>
      <dgm:t>
        <a:bodyPr/>
        <a:lstStyle/>
        <a:p>
          <a:endParaRPr lang="en-GB"/>
        </a:p>
      </dgm:t>
    </dgm:pt>
    <dgm:pt modelId="{C249C9F8-04B2-4614-A7F6-0F27CECBB89B}" type="sibTrans" cxnId="{94374C9C-3822-4B30-B684-B91E10346669}">
      <dgm:prSet/>
      <dgm:spPr/>
      <dgm:t>
        <a:bodyPr/>
        <a:lstStyle/>
        <a:p>
          <a:endParaRPr lang="en-GB"/>
        </a:p>
      </dgm:t>
    </dgm:pt>
    <dgm:pt modelId="{E3D16FF4-B4B4-4176-9842-C2909E69655A}">
      <dgm:prSet/>
      <dgm:spPr/>
      <dgm:t>
        <a:bodyPr/>
        <a:lstStyle/>
        <a:p>
          <a:r>
            <a:rPr lang="en-GB" dirty="0"/>
            <a:t>deployment</a:t>
          </a:r>
        </a:p>
      </dgm:t>
    </dgm:pt>
    <dgm:pt modelId="{CF927745-788C-430A-A8E9-FEE4EF109302}" type="parTrans" cxnId="{CA727DBF-D973-48C7-89D7-7D9032C7B4B5}">
      <dgm:prSet/>
      <dgm:spPr/>
      <dgm:t>
        <a:bodyPr/>
        <a:lstStyle/>
        <a:p>
          <a:endParaRPr lang="en-GB"/>
        </a:p>
      </dgm:t>
    </dgm:pt>
    <dgm:pt modelId="{A2414EA1-05F4-4339-B5AF-896811DF9A4E}" type="sibTrans" cxnId="{CA727DBF-D973-48C7-89D7-7D9032C7B4B5}">
      <dgm:prSet/>
      <dgm:spPr/>
      <dgm:t>
        <a:bodyPr/>
        <a:lstStyle/>
        <a:p>
          <a:endParaRPr lang="en-GB"/>
        </a:p>
      </dgm:t>
    </dgm:pt>
    <dgm:pt modelId="{75B472D6-DFD6-4A4E-AE9F-92E58AE27A62}">
      <dgm:prSet/>
      <dgm:spPr/>
      <dgm:t>
        <a:bodyPr/>
        <a:lstStyle/>
        <a:p>
          <a:endParaRPr lang="en-GB"/>
        </a:p>
      </dgm:t>
    </dgm:pt>
    <dgm:pt modelId="{C6A1F230-69F3-44E8-9F2C-FA7F034DE206}" type="parTrans" cxnId="{C335A7BD-A03E-477A-AF9C-15C5A10FCF99}">
      <dgm:prSet/>
      <dgm:spPr/>
      <dgm:t>
        <a:bodyPr/>
        <a:lstStyle/>
        <a:p>
          <a:endParaRPr lang="en-GB"/>
        </a:p>
      </dgm:t>
    </dgm:pt>
    <dgm:pt modelId="{3AD0BE8E-8A40-4E9B-916C-60CA5A8AFC36}" type="sibTrans" cxnId="{C335A7BD-A03E-477A-AF9C-15C5A10FCF99}">
      <dgm:prSet/>
      <dgm:spPr/>
      <dgm:t>
        <a:bodyPr/>
        <a:lstStyle/>
        <a:p>
          <a:endParaRPr lang="en-GB"/>
        </a:p>
      </dgm:t>
    </dgm:pt>
    <dgm:pt modelId="{EECEF592-A0B2-4343-A9F8-9CD3A3BC815B}">
      <dgm:prSet/>
      <dgm:spPr/>
      <dgm:t>
        <a:bodyPr/>
        <a:lstStyle/>
        <a:p>
          <a:r>
            <a:rPr lang="en-GB" dirty="0"/>
            <a:t>rulemaking</a:t>
          </a:r>
        </a:p>
      </dgm:t>
    </dgm:pt>
    <dgm:pt modelId="{5621809F-6EF5-4243-8364-13089E20FD3D}" type="sibTrans" cxnId="{14732270-8338-4861-9DEA-570B3CA0E486}">
      <dgm:prSet/>
      <dgm:spPr/>
      <dgm:t>
        <a:bodyPr/>
        <a:lstStyle/>
        <a:p>
          <a:endParaRPr lang="en-GB"/>
        </a:p>
      </dgm:t>
    </dgm:pt>
    <dgm:pt modelId="{9270D4F5-A906-4C18-90AF-5DCC004DCC94}" type="parTrans" cxnId="{14732270-8338-4861-9DEA-570B3CA0E486}">
      <dgm:prSet/>
      <dgm:spPr/>
      <dgm:t>
        <a:bodyPr/>
        <a:lstStyle/>
        <a:p>
          <a:endParaRPr lang="en-GB"/>
        </a:p>
      </dgm:t>
    </dgm:pt>
    <dgm:pt modelId="{582E1388-D95A-41B8-A405-54BA75AB0345}">
      <dgm:prSet/>
      <dgm:spPr/>
      <dgm:t>
        <a:bodyPr/>
        <a:lstStyle/>
        <a:p>
          <a:r>
            <a:rPr lang="en-GB" dirty="0"/>
            <a:t>E-license</a:t>
          </a:r>
        </a:p>
      </dgm:t>
    </dgm:pt>
    <dgm:pt modelId="{F1EAF809-94AE-4B77-9800-0C96DA79BACC}" type="parTrans" cxnId="{B0124F5D-3CE5-48B2-99BD-9AC41E03EF26}">
      <dgm:prSet/>
      <dgm:spPr/>
      <dgm:t>
        <a:bodyPr/>
        <a:lstStyle/>
        <a:p>
          <a:endParaRPr lang="en-GB"/>
        </a:p>
      </dgm:t>
    </dgm:pt>
    <dgm:pt modelId="{2965A51F-EE05-4481-8095-63D23EC9DA54}" type="sibTrans" cxnId="{B0124F5D-3CE5-48B2-99BD-9AC41E03EF26}">
      <dgm:prSet/>
      <dgm:spPr/>
      <dgm:t>
        <a:bodyPr/>
        <a:lstStyle/>
        <a:p>
          <a:endParaRPr lang="en-GB"/>
        </a:p>
      </dgm:t>
    </dgm:pt>
    <dgm:pt modelId="{AA3C8F7D-31BB-4FD3-B39A-0CAB90446758}">
      <dgm:prSet/>
      <dgm:spPr/>
      <dgm:t>
        <a:bodyPr/>
        <a:lstStyle/>
        <a:p>
          <a:r>
            <a:rPr lang="en-GB" dirty="0"/>
            <a:t>SESAR/ATCO</a:t>
          </a:r>
        </a:p>
      </dgm:t>
    </dgm:pt>
    <dgm:pt modelId="{2D4BBD79-040C-4D93-957E-F5F207C435D9}" type="parTrans" cxnId="{DAB93ACC-5D85-4BCB-A6E0-96F02EE4ACB1}">
      <dgm:prSet/>
      <dgm:spPr/>
      <dgm:t>
        <a:bodyPr/>
        <a:lstStyle/>
        <a:p>
          <a:endParaRPr lang="en-GB"/>
        </a:p>
      </dgm:t>
    </dgm:pt>
    <dgm:pt modelId="{B73F5E38-88B4-4119-B1D2-E749C1996317}" type="sibTrans" cxnId="{DAB93ACC-5D85-4BCB-A6E0-96F02EE4ACB1}">
      <dgm:prSet/>
      <dgm:spPr/>
      <dgm:t>
        <a:bodyPr/>
        <a:lstStyle/>
        <a:p>
          <a:endParaRPr lang="en-GB"/>
        </a:p>
      </dgm:t>
    </dgm:pt>
    <dgm:pt modelId="{88FC642D-79A7-4343-A351-80B697426689}">
      <dgm:prSet/>
      <dgm:spPr/>
      <dgm:t>
        <a:bodyPr/>
        <a:lstStyle/>
        <a:p>
          <a:endParaRPr lang="en-GB"/>
        </a:p>
      </dgm:t>
    </dgm:pt>
    <dgm:pt modelId="{682E25FE-466F-4595-A480-E4C38187156F}" type="parTrans" cxnId="{691E62C3-6BEF-420F-B81D-BB6E3A2F2CB7}">
      <dgm:prSet/>
      <dgm:spPr/>
      <dgm:t>
        <a:bodyPr/>
        <a:lstStyle/>
        <a:p>
          <a:endParaRPr lang="en-GB"/>
        </a:p>
      </dgm:t>
    </dgm:pt>
    <dgm:pt modelId="{B69AFD97-D1A0-4327-A999-FBC7E8F80B9D}" type="sibTrans" cxnId="{691E62C3-6BEF-420F-B81D-BB6E3A2F2CB7}">
      <dgm:prSet/>
      <dgm:spPr/>
      <dgm:t>
        <a:bodyPr/>
        <a:lstStyle/>
        <a:p>
          <a:endParaRPr lang="en-GB"/>
        </a:p>
      </dgm:t>
    </dgm:pt>
    <dgm:pt modelId="{B689431B-EC53-4688-91E7-2D83675DBDC7}">
      <dgm:prSet/>
      <dgm:spPr/>
      <dgm:t>
        <a:bodyPr/>
        <a:lstStyle/>
        <a:p>
          <a:endParaRPr lang="en-GB"/>
        </a:p>
      </dgm:t>
    </dgm:pt>
    <dgm:pt modelId="{94B20848-9DD9-4D14-B9FA-9E73ACDBA02F}" type="parTrans" cxnId="{DA7A3B81-2835-42F9-BEB0-B60C3D539197}">
      <dgm:prSet/>
      <dgm:spPr/>
      <dgm:t>
        <a:bodyPr/>
        <a:lstStyle/>
        <a:p>
          <a:endParaRPr lang="en-GB"/>
        </a:p>
      </dgm:t>
    </dgm:pt>
    <dgm:pt modelId="{A24A0790-513C-4362-BE4B-17D4234A5DC1}" type="sibTrans" cxnId="{DA7A3B81-2835-42F9-BEB0-B60C3D539197}">
      <dgm:prSet/>
      <dgm:spPr/>
      <dgm:t>
        <a:bodyPr/>
        <a:lstStyle/>
        <a:p>
          <a:endParaRPr lang="en-GB"/>
        </a:p>
      </dgm:t>
    </dgm:pt>
    <dgm:pt modelId="{FB000652-AA4E-478E-8031-0274271D7551}" type="pres">
      <dgm:prSet presAssocID="{8B0526F9-F01E-4FBE-8EE7-2B54B3EFC712}" presName="Name0" presStyleCnt="0">
        <dgm:presLayoutVars>
          <dgm:chMax val="5"/>
          <dgm:chPref val="5"/>
          <dgm:dir/>
          <dgm:animLvl val="lvl"/>
        </dgm:presLayoutVars>
      </dgm:prSet>
      <dgm:spPr/>
    </dgm:pt>
    <dgm:pt modelId="{049A11EF-516D-4D59-B993-0F38CBE53616}" type="pres">
      <dgm:prSet presAssocID="{C234BF33-B57A-4333-ACEC-BFCBDE347CCD}" presName="parentText1" presStyleLbl="node1" presStyleIdx="0" presStyleCnt="5">
        <dgm:presLayoutVars>
          <dgm:chMax/>
          <dgm:chPref val="3"/>
          <dgm:bulletEnabled val="1"/>
        </dgm:presLayoutVars>
      </dgm:prSet>
      <dgm:spPr/>
    </dgm:pt>
    <dgm:pt modelId="{AC482671-170E-416C-A51D-BE6038F82BC6}" type="pres">
      <dgm:prSet presAssocID="{C234BF33-B57A-4333-ACEC-BFCBDE347CCD}" presName="childText1" presStyleLbl="solidAlignAcc1" presStyleIdx="0" presStyleCnt="5">
        <dgm:presLayoutVars>
          <dgm:chMax val="0"/>
          <dgm:chPref val="0"/>
          <dgm:bulletEnabled val="1"/>
        </dgm:presLayoutVars>
      </dgm:prSet>
      <dgm:spPr/>
    </dgm:pt>
    <dgm:pt modelId="{A21998A8-726E-4E7C-A502-8B8288F8096F}" type="pres">
      <dgm:prSet presAssocID="{31C042A1-FB15-48D6-B42C-FF0714FFF6C7}" presName="parentText2" presStyleLbl="node1" presStyleIdx="1" presStyleCnt="5">
        <dgm:presLayoutVars>
          <dgm:chMax/>
          <dgm:chPref val="3"/>
          <dgm:bulletEnabled val="1"/>
        </dgm:presLayoutVars>
      </dgm:prSet>
      <dgm:spPr/>
    </dgm:pt>
    <dgm:pt modelId="{CCF1F83C-7CCF-4FDC-A33A-AC5DE0D941AC}" type="pres">
      <dgm:prSet presAssocID="{31C042A1-FB15-48D6-B42C-FF0714FFF6C7}" presName="childText2" presStyleLbl="solidAlignAcc1" presStyleIdx="1" presStyleCnt="5">
        <dgm:presLayoutVars>
          <dgm:chMax val="0"/>
          <dgm:chPref val="0"/>
          <dgm:bulletEnabled val="1"/>
        </dgm:presLayoutVars>
      </dgm:prSet>
      <dgm:spPr/>
    </dgm:pt>
    <dgm:pt modelId="{362FB2B3-5379-4C03-8FD9-9FFAC0DEB731}" type="pres">
      <dgm:prSet presAssocID="{8D3F1C40-D7F0-4AF1-88DE-202DBEF83EBB}" presName="parentText3" presStyleLbl="node1" presStyleIdx="2" presStyleCnt="5">
        <dgm:presLayoutVars>
          <dgm:chMax/>
          <dgm:chPref val="3"/>
          <dgm:bulletEnabled val="1"/>
        </dgm:presLayoutVars>
      </dgm:prSet>
      <dgm:spPr/>
    </dgm:pt>
    <dgm:pt modelId="{BAEA98C2-FBF4-423D-BAA4-D2B7ED3F9829}" type="pres">
      <dgm:prSet presAssocID="{8D3F1C40-D7F0-4AF1-88DE-202DBEF83EBB}" presName="childText3" presStyleLbl="solidAlignAcc1" presStyleIdx="2" presStyleCnt="5">
        <dgm:presLayoutVars>
          <dgm:chMax val="0"/>
          <dgm:chPref val="0"/>
          <dgm:bulletEnabled val="1"/>
        </dgm:presLayoutVars>
      </dgm:prSet>
      <dgm:spPr/>
    </dgm:pt>
    <dgm:pt modelId="{D1A2D539-650A-458E-B2BC-A286A61E61A4}" type="pres">
      <dgm:prSet presAssocID="{EECEF592-A0B2-4343-A9F8-9CD3A3BC815B}" presName="parentText4" presStyleLbl="node1" presStyleIdx="3" presStyleCnt="5">
        <dgm:presLayoutVars>
          <dgm:chMax/>
          <dgm:chPref val="3"/>
          <dgm:bulletEnabled val="1"/>
        </dgm:presLayoutVars>
      </dgm:prSet>
      <dgm:spPr/>
    </dgm:pt>
    <dgm:pt modelId="{C2C4250F-7116-49A2-8473-414A30CEE2DE}" type="pres">
      <dgm:prSet presAssocID="{EECEF592-A0B2-4343-A9F8-9CD3A3BC815B}" presName="childText4" presStyleLbl="solidAlignAcc1" presStyleIdx="3" presStyleCnt="5">
        <dgm:presLayoutVars>
          <dgm:chMax val="0"/>
          <dgm:chPref val="0"/>
          <dgm:bulletEnabled val="1"/>
        </dgm:presLayoutVars>
      </dgm:prSet>
      <dgm:spPr/>
    </dgm:pt>
    <dgm:pt modelId="{7423C28A-87AD-4BD7-BD4E-8823FA12FCCF}" type="pres">
      <dgm:prSet presAssocID="{E3D16FF4-B4B4-4176-9842-C2909E69655A}" presName="parentText5" presStyleLbl="node1" presStyleIdx="4" presStyleCnt="5">
        <dgm:presLayoutVars>
          <dgm:chMax/>
          <dgm:chPref val="3"/>
          <dgm:bulletEnabled val="1"/>
        </dgm:presLayoutVars>
      </dgm:prSet>
      <dgm:spPr/>
    </dgm:pt>
    <dgm:pt modelId="{0707E54D-E59D-42BD-90B0-75F6DABCBA23}" type="pres">
      <dgm:prSet presAssocID="{E3D16FF4-B4B4-4176-9842-C2909E69655A}" presName="childText5" presStyleLbl="solidAlignAcc1" presStyleIdx="4" presStyleCnt="5">
        <dgm:presLayoutVars>
          <dgm:chMax val="0"/>
          <dgm:chPref val="0"/>
          <dgm:bulletEnabled val="1"/>
        </dgm:presLayoutVars>
      </dgm:prSet>
      <dgm:spPr/>
    </dgm:pt>
  </dgm:ptLst>
  <dgm:cxnLst>
    <dgm:cxn modelId="{F9767305-A31D-49C4-8B5F-218F4BCCE8C2}" type="presOf" srcId="{31C042A1-FB15-48D6-B42C-FF0714FFF6C7}" destId="{A21998A8-726E-4E7C-A502-8B8288F8096F}" srcOrd="0" destOrd="0" presId="urn:microsoft.com/office/officeart/2009/3/layout/IncreasingArrowsProcess"/>
    <dgm:cxn modelId="{5CB1D40E-CC3D-4C25-8785-9DAE00B76F0A}" type="presOf" srcId="{083E6D1F-D24B-42AF-9404-E0BFF3C87DF1}" destId="{CCF1F83C-7CCF-4FDC-A33A-AC5DE0D941AC}" srcOrd="0" destOrd="0" presId="urn:microsoft.com/office/officeart/2009/3/layout/IncreasingArrowsProcess"/>
    <dgm:cxn modelId="{994E091E-374A-49E7-9148-1BF32E4104CB}" type="presOf" srcId="{8B0526F9-F01E-4FBE-8EE7-2B54B3EFC712}" destId="{FB000652-AA4E-478E-8031-0274271D7551}" srcOrd="0" destOrd="0" presId="urn:microsoft.com/office/officeart/2009/3/layout/IncreasingArrowsProcess"/>
    <dgm:cxn modelId="{EB19E82C-F8E9-4DFE-A04C-55DE687E4D94}" srcId="{31C042A1-FB15-48D6-B42C-FF0714FFF6C7}" destId="{083E6D1F-D24B-42AF-9404-E0BFF3C87DF1}" srcOrd="0" destOrd="0" parTransId="{9D3B17D4-3C58-4832-9158-729624A9D5C2}" sibTransId="{A8B823C5-DEF6-4830-8402-0A43C4A1A4F7}"/>
    <dgm:cxn modelId="{A540D22E-B11F-4E39-8DC3-970C125DD0F6}" type="presOf" srcId="{E3D16FF4-B4B4-4176-9842-C2909E69655A}" destId="{7423C28A-87AD-4BD7-BD4E-8823FA12FCCF}" srcOrd="0" destOrd="0" presId="urn:microsoft.com/office/officeart/2009/3/layout/IncreasingArrowsProcess"/>
    <dgm:cxn modelId="{64B22433-7A80-418C-85A4-11E8ACB48125}" type="presOf" srcId="{582E1388-D95A-41B8-A405-54BA75AB0345}" destId="{C2C4250F-7116-49A2-8473-414A30CEE2DE}" srcOrd="0" destOrd="0" presId="urn:microsoft.com/office/officeart/2009/3/layout/IncreasingArrowsProcess"/>
    <dgm:cxn modelId="{93DDBC35-E5F4-4551-B9D0-D0261B4FCD9F}" type="presOf" srcId="{AA3C8F7D-31BB-4FD3-B39A-0CAB90446758}" destId="{0707E54D-E59D-42BD-90B0-75F6DABCBA23}" srcOrd="0" destOrd="0" presId="urn:microsoft.com/office/officeart/2009/3/layout/IncreasingArrowsProcess"/>
    <dgm:cxn modelId="{3207403D-DBC8-4271-86F1-9CA7CA09C1A2}" type="presOf" srcId="{C234BF33-B57A-4333-ACEC-BFCBDE347CCD}" destId="{049A11EF-516D-4D59-B993-0F38CBE53616}" srcOrd="0" destOrd="0" presId="urn:microsoft.com/office/officeart/2009/3/layout/IncreasingArrowsProcess"/>
    <dgm:cxn modelId="{B0124F5D-3CE5-48B2-99BD-9AC41E03EF26}" srcId="{EECEF592-A0B2-4343-A9F8-9CD3A3BC815B}" destId="{582E1388-D95A-41B8-A405-54BA75AB0345}" srcOrd="0" destOrd="0" parTransId="{F1EAF809-94AE-4B77-9800-0C96DA79BACC}" sibTransId="{2965A51F-EE05-4481-8095-63D23EC9DA54}"/>
    <dgm:cxn modelId="{3BBF8A65-1E39-4D85-AF12-964DCE445C61}" type="presOf" srcId="{AE5B305F-0E11-43A7-A44E-50DC4DAD4EAD}" destId="{AC482671-170E-416C-A51D-BE6038F82BC6}" srcOrd="0" destOrd="0" presId="urn:microsoft.com/office/officeart/2009/3/layout/IncreasingArrowsProcess"/>
    <dgm:cxn modelId="{3887F646-B5F2-499B-A75A-7A34C4341A0E}" type="presOf" srcId="{86446D2D-A1F1-44DD-91EC-F36015D5EA46}" destId="{BAEA98C2-FBF4-423D-BAA4-D2B7ED3F9829}" srcOrd="0" destOrd="0" presId="urn:microsoft.com/office/officeart/2009/3/layout/IncreasingArrowsProcess"/>
    <dgm:cxn modelId="{14732270-8338-4861-9DEA-570B3CA0E486}" srcId="{8B0526F9-F01E-4FBE-8EE7-2B54B3EFC712}" destId="{EECEF592-A0B2-4343-A9F8-9CD3A3BC815B}" srcOrd="3" destOrd="0" parTransId="{9270D4F5-A906-4C18-90AF-5DCC004DCC94}" sibTransId="{5621809F-6EF5-4243-8364-13089E20FD3D}"/>
    <dgm:cxn modelId="{DD706B56-D435-4E08-84F0-B24A8356F955}" srcId="{8B0526F9-F01E-4FBE-8EE7-2B54B3EFC712}" destId="{31C042A1-FB15-48D6-B42C-FF0714FFF6C7}" srcOrd="1" destOrd="0" parTransId="{EA7F7F40-3DC4-4D0F-84FE-DF6B9F815A0D}" sibTransId="{1FC6131B-5780-419A-96A5-A5D6B418BC74}"/>
    <dgm:cxn modelId="{9D9C587F-63B2-48A5-94FB-436415B7D6DF}" type="presOf" srcId="{8D3F1C40-D7F0-4AF1-88DE-202DBEF83EBB}" destId="{362FB2B3-5379-4C03-8FD9-9FFAC0DEB731}" srcOrd="0" destOrd="0" presId="urn:microsoft.com/office/officeart/2009/3/layout/IncreasingArrowsProcess"/>
    <dgm:cxn modelId="{DA7A3B81-2835-42F9-BEB0-B60C3D539197}" srcId="{8B0526F9-F01E-4FBE-8EE7-2B54B3EFC712}" destId="{B689431B-EC53-4688-91E7-2D83675DBDC7}" srcOrd="6" destOrd="0" parTransId="{94B20848-9DD9-4D14-B9FA-9E73ACDBA02F}" sibTransId="{A24A0790-513C-4362-BE4B-17D4234A5DC1}"/>
    <dgm:cxn modelId="{94374C9C-3822-4B30-B684-B91E10346669}" srcId="{8D3F1C40-D7F0-4AF1-88DE-202DBEF83EBB}" destId="{86446D2D-A1F1-44DD-91EC-F36015D5EA46}" srcOrd="0" destOrd="0" parTransId="{ACCE99A8-0086-469D-8B8B-305FD5B7B222}" sibTransId="{C249C9F8-04B2-4614-A7F6-0F27CECBB89B}"/>
    <dgm:cxn modelId="{8C7C619E-85FB-4AFF-966F-FB9703EFADAB}" type="presOf" srcId="{EECEF592-A0B2-4343-A9F8-9CD3A3BC815B}" destId="{D1A2D539-650A-458E-B2BC-A286A61E61A4}" srcOrd="0" destOrd="0" presId="urn:microsoft.com/office/officeart/2009/3/layout/IncreasingArrowsProcess"/>
    <dgm:cxn modelId="{C335A7BD-A03E-477A-AF9C-15C5A10FCF99}" srcId="{8B0526F9-F01E-4FBE-8EE7-2B54B3EFC712}" destId="{75B472D6-DFD6-4A4E-AE9F-92E58AE27A62}" srcOrd="5" destOrd="0" parTransId="{C6A1F230-69F3-44E8-9F2C-FA7F034DE206}" sibTransId="{3AD0BE8E-8A40-4E9B-916C-60CA5A8AFC36}"/>
    <dgm:cxn modelId="{CA727DBF-D973-48C7-89D7-7D9032C7B4B5}" srcId="{8B0526F9-F01E-4FBE-8EE7-2B54B3EFC712}" destId="{E3D16FF4-B4B4-4176-9842-C2909E69655A}" srcOrd="4" destOrd="0" parTransId="{CF927745-788C-430A-A8E9-FEE4EF109302}" sibTransId="{A2414EA1-05F4-4339-B5AF-896811DF9A4E}"/>
    <dgm:cxn modelId="{691E62C3-6BEF-420F-B81D-BB6E3A2F2CB7}" srcId="{75B472D6-DFD6-4A4E-AE9F-92E58AE27A62}" destId="{88FC642D-79A7-4343-A351-80B697426689}" srcOrd="0" destOrd="0" parTransId="{682E25FE-466F-4595-A480-E4C38187156F}" sibTransId="{B69AFD97-D1A0-4327-A999-FBC7E8F80B9D}"/>
    <dgm:cxn modelId="{DAB93ACC-5D85-4BCB-A6E0-96F02EE4ACB1}" srcId="{E3D16FF4-B4B4-4176-9842-C2909E69655A}" destId="{AA3C8F7D-31BB-4FD3-B39A-0CAB90446758}" srcOrd="0" destOrd="0" parTransId="{2D4BBD79-040C-4D93-957E-F5F207C435D9}" sibTransId="{B73F5E38-88B4-4119-B1D2-E749C1996317}"/>
    <dgm:cxn modelId="{C0E51AD8-BCC1-4881-B5BF-9860EE4C1BA1}" srcId="{8B0526F9-F01E-4FBE-8EE7-2B54B3EFC712}" destId="{8D3F1C40-D7F0-4AF1-88DE-202DBEF83EBB}" srcOrd="2" destOrd="0" parTransId="{DB3D2888-3130-4E9A-873B-1372AE278930}" sibTransId="{2DE6B3C3-CE6F-48A5-9C94-FE507F6982A5}"/>
    <dgm:cxn modelId="{77E0DEF4-A566-4F98-AF46-ACBDE0316EBF}" srcId="{8B0526F9-F01E-4FBE-8EE7-2B54B3EFC712}" destId="{C234BF33-B57A-4333-ACEC-BFCBDE347CCD}" srcOrd="0" destOrd="0" parTransId="{A01D9944-F34F-4F19-95E5-CDA351A1BA98}" sibTransId="{51A3E6B0-55A2-429B-944B-3BF93635CB53}"/>
    <dgm:cxn modelId="{076A7BF8-79E3-44CF-832B-D4A36CAF6826}" srcId="{C234BF33-B57A-4333-ACEC-BFCBDE347CCD}" destId="{AE5B305F-0E11-43A7-A44E-50DC4DAD4EAD}" srcOrd="0" destOrd="0" parTransId="{E639CC93-0FF3-48B3-B5AB-22683A457004}" sibTransId="{AAE03696-CB07-4BB5-9234-7D81FB8C09E3}"/>
    <dgm:cxn modelId="{B334B696-DB29-473B-88F5-9431CE338888}" type="presParOf" srcId="{FB000652-AA4E-478E-8031-0274271D7551}" destId="{049A11EF-516D-4D59-B993-0F38CBE53616}" srcOrd="0" destOrd="0" presId="urn:microsoft.com/office/officeart/2009/3/layout/IncreasingArrowsProcess"/>
    <dgm:cxn modelId="{F32403C6-160F-4453-92FF-0DE0FAE1854F}" type="presParOf" srcId="{FB000652-AA4E-478E-8031-0274271D7551}" destId="{AC482671-170E-416C-A51D-BE6038F82BC6}" srcOrd="1" destOrd="0" presId="urn:microsoft.com/office/officeart/2009/3/layout/IncreasingArrowsProcess"/>
    <dgm:cxn modelId="{2B1B5490-81B4-4637-93D7-93AC73A46A00}" type="presParOf" srcId="{FB000652-AA4E-478E-8031-0274271D7551}" destId="{A21998A8-726E-4E7C-A502-8B8288F8096F}" srcOrd="2" destOrd="0" presId="urn:microsoft.com/office/officeart/2009/3/layout/IncreasingArrowsProcess"/>
    <dgm:cxn modelId="{07635DD1-A871-4462-B99A-45BC49A5CD93}" type="presParOf" srcId="{FB000652-AA4E-478E-8031-0274271D7551}" destId="{CCF1F83C-7CCF-4FDC-A33A-AC5DE0D941AC}" srcOrd="3" destOrd="0" presId="urn:microsoft.com/office/officeart/2009/3/layout/IncreasingArrowsProcess"/>
    <dgm:cxn modelId="{E6C5D6CF-5213-4391-9A1F-971AC050B317}" type="presParOf" srcId="{FB000652-AA4E-478E-8031-0274271D7551}" destId="{362FB2B3-5379-4C03-8FD9-9FFAC0DEB731}" srcOrd="4" destOrd="0" presId="urn:microsoft.com/office/officeart/2009/3/layout/IncreasingArrowsProcess"/>
    <dgm:cxn modelId="{B07B9EAD-ACFA-4C38-94BE-51C53023E75E}" type="presParOf" srcId="{FB000652-AA4E-478E-8031-0274271D7551}" destId="{BAEA98C2-FBF4-423D-BAA4-D2B7ED3F9829}" srcOrd="5" destOrd="0" presId="urn:microsoft.com/office/officeart/2009/3/layout/IncreasingArrowsProcess"/>
    <dgm:cxn modelId="{C1B67737-06E0-4681-A962-B166535F0988}" type="presParOf" srcId="{FB000652-AA4E-478E-8031-0274271D7551}" destId="{D1A2D539-650A-458E-B2BC-A286A61E61A4}" srcOrd="6" destOrd="0" presId="urn:microsoft.com/office/officeart/2009/3/layout/IncreasingArrowsProcess"/>
    <dgm:cxn modelId="{731F21E8-ABFE-43DF-9469-E74E139866E3}" type="presParOf" srcId="{FB000652-AA4E-478E-8031-0274271D7551}" destId="{C2C4250F-7116-49A2-8473-414A30CEE2DE}" srcOrd="7" destOrd="0" presId="urn:microsoft.com/office/officeart/2009/3/layout/IncreasingArrowsProcess"/>
    <dgm:cxn modelId="{ADC364CC-DD26-4436-B35D-1C932AEAB548}" type="presParOf" srcId="{FB000652-AA4E-478E-8031-0274271D7551}" destId="{7423C28A-87AD-4BD7-BD4E-8823FA12FCCF}" srcOrd="8" destOrd="0" presId="urn:microsoft.com/office/officeart/2009/3/layout/IncreasingArrowsProcess"/>
    <dgm:cxn modelId="{51CF3D67-2A04-4BE9-B108-5505E1059A45}" type="presParOf" srcId="{FB000652-AA4E-478E-8031-0274271D7551}" destId="{0707E54D-E59D-42BD-90B0-75F6DABCBA23}" srcOrd="9" destOrd="0" presId="urn:microsoft.com/office/officeart/2009/3/layout/IncreasingArrowsProcess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AB01FFA-F730-4EC7-A3EC-1C12DC0EB8C6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3D042957-A727-41E7-8D9F-33988273AF44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GB" dirty="0">
              <a:solidFill>
                <a:srgbClr val="0070C0"/>
              </a:solidFill>
            </a:rPr>
            <a:t>Survey with 50 ATSPs</a:t>
          </a:r>
        </a:p>
        <a:p>
          <a:r>
            <a:rPr lang="en-GB" dirty="0">
              <a:solidFill>
                <a:srgbClr val="0070C0"/>
              </a:solidFill>
            </a:rPr>
            <a:t>+ </a:t>
          </a:r>
        </a:p>
        <a:p>
          <a:r>
            <a:rPr lang="en-GB" dirty="0">
              <a:solidFill>
                <a:srgbClr val="0070C0"/>
              </a:solidFill>
            </a:rPr>
            <a:t>with ATCOs unions and associations</a:t>
          </a:r>
        </a:p>
      </dgm:t>
    </dgm:pt>
    <dgm:pt modelId="{DDA2E419-3A8F-41AE-A560-2787906F4C65}" type="parTrans" cxnId="{43298D62-AAEF-4E60-968A-7288CFA4D2DB}">
      <dgm:prSet/>
      <dgm:spPr/>
      <dgm:t>
        <a:bodyPr/>
        <a:lstStyle/>
        <a:p>
          <a:endParaRPr lang="en-GB"/>
        </a:p>
      </dgm:t>
    </dgm:pt>
    <dgm:pt modelId="{98CD37F6-1BB9-4B93-8DD7-77B200D624A4}" type="sibTrans" cxnId="{43298D62-AAEF-4E60-968A-7288CFA4D2DB}">
      <dgm:prSet/>
      <dgm:spPr/>
      <dgm:t>
        <a:bodyPr/>
        <a:lstStyle/>
        <a:p>
          <a:endParaRPr lang="en-GB"/>
        </a:p>
      </dgm:t>
    </dgm:pt>
    <dgm:pt modelId="{D29797E9-7E33-4FF6-A28F-DDCEFC46E12C}">
      <dgm:prSet phldrT="[Text]"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r>
            <a:rPr lang="en-GB" dirty="0">
              <a:solidFill>
                <a:srgbClr val="0070C0"/>
              </a:solidFill>
            </a:rPr>
            <a:t>Detailed</a:t>
          </a:r>
        </a:p>
        <a:p>
          <a:r>
            <a:rPr lang="en-GB" dirty="0">
              <a:solidFill>
                <a:srgbClr val="0070C0"/>
              </a:solidFill>
            </a:rPr>
            <a:t>Interviews with 20 ATSPs</a:t>
          </a:r>
        </a:p>
      </dgm:t>
    </dgm:pt>
    <dgm:pt modelId="{59D8D668-9577-436C-8940-DD4B2371340D}" type="parTrans" cxnId="{31AB13A6-A48F-409A-94E0-01EA0FC9D294}">
      <dgm:prSet/>
      <dgm:spPr/>
      <dgm:t>
        <a:bodyPr/>
        <a:lstStyle/>
        <a:p>
          <a:endParaRPr lang="en-GB"/>
        </a:p>
      </dgm:t>
    </dgm:pt>
    <dgm:pt modelId="{9119C9EB-A885-4B69-9886-D1B3FB20A7FA}" type="sibTrans" cxnId="{31AB13A6-A48F-409A-94E0-01EA0FC9D294}">
      <dgm:prSet/>
      <dgm:spPr/>
      <dgm:t>
        <a:bodyPr/>
        <a:lstStyle/>
        <a:p>
          <a:endParaRPr lang="en-GB"/>
        </a:p>
      </dgm:t>
    </dgm:pt>
    <dgm:pt modelId="{665184A3-F8D7-46E9-8DC3-4D494DE0EC3F}">
      <dgm:prSet phldrT="[Text]" custT="1"/>
      <dgm:spPr>
        <a:solidFill>
          <a:schemeClr val="accent1">
            <a:lumMod val="60000"/>
            <a:lumOff val="40000"/>
          </a:schemeClr>
        </a:solidFill>
      </dgm:spPr>
      <dgm:t>
        <a:bodyPr/>
        <a:lstStyle/>
        <a:p>
          <a:r>
            <a:rPr lang="en-GB" sz="1500" dirty="0"/>
            <a:t>Roster analysis with 16 ATSPs </a:t>
          </a:r>
        </a:p>
        <a:p>
          <a:r>
            <a:rPr lang="en-GB" sz="1500" dirty="0"/>
            <a:t>-</a:t>
          </a:r>
        </a:p>
        <a:p>
          <a:r>
            <a:rPr lang="en-GB" sz="1200" i="1" dirty="0"/>
            <a:t>24 rosters analysed through 2 biomathematical models</a:t>
          </a:r>
        </a:p>
      </dgm:t>
    </dgm:pt>
    <dgm:pt modelId="{E41467E6-ADA9-4DF9-A58E-BA564F5248EB}" type="parTrans" cxnId="{8BC43271-1239-42FC-B45A-30AE99BEE929}">
      <dgm:prSet/>
      <dgm:spPr/>
      <dgm:t>
        <a:bodyPr/>
        <a:lstStyle/>
        <a:p>
          <a:endParaRPr lang="en-GB"/>
        </a:p>
      </dgm:t>
    </dgm:pt>
    <dgm:pt modelId="{B2D46FA7-B486-48D5-8A75-996D44945371}" type="sibTrans" cxnId="{8BC43271-1239-42FC-B45A-30AE99BEE929}">
      <dgm:prSet/>
      <dgm:spPr/>
      <dgm:t>
        <a:bodyPr/>
        <a:lstStyle/>
        <a:p>
          <a:endParaRPr lang="en-GB"/>
        </a:p>
      </dgm:t>
    </dgm:pt>
    <dgm:pt modelId="{427BDD87-8F78-4D0C-8855-377BF9580A24}">
      <dgm:prSet phldrT="[Text]" custT="1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GB" sz="1700" dirty="0"/>
            <a:t>Subjective measurement campaign in 5 ATSPs(all ATCOs)</a:t>
          </a:r>
        </a:p>
        <a:p>
          <a:r>
            <a:rPr lang="en-GB" sz="1400" i="1" dirty="0"/>
            <a:t>Questionnaires + mobile app</a:t>
          </a:r>
        </a:p>
      </dgm:t>
    </dgm:pt>
    <dgm:pt modelId="{808E682A-A15E-4C0F-B096-3D975C9AEDF0}" type="parTrans" cxnId="{57C91BFC-ED7E-4078-AB24-88A1A458838B}">
      <dgm:prSet/>
      <dgm:spPr/>
      <dgm:t>
        <a:bodyPr/>
        <a:lstStyle/>
        <a:p>
          <a:endParaRPr lang="en-GB"/>
        </a:p>
      </dgm:t>
    </dgm:pt>
    <dgm:pt modelId="{4991087E-DF6D-4739-9EB2-41A3F292D2BE}" type="sibTrans" cxnId="{57C91BFC-ED7E-4078-AB24-88A1A458838B}">
      <dgm:prSet/>
      <dgm:spPr/>
      <dgm:t>
        <a:bodyPr/>
        <a:lstStyle/>
        <a:p>
          <a:endParaRPr lang="en-GB"/>
        </a:p>
      </dgm:t>
    </dgm:pt>
    <dgm:pt modelId="{F5A828B5-FB92-439A-B66B-F5CFDAD20DA0}">
      <dgm:prSet phldrT="[Text]" custT="1"/>
      <dgm:spPr>
        <a:solidFill>
          <a:schemeClr val="accent1">
            <a:lumMod val="50000"/>
          </a:schemeClr>
        </a:solidFill>
      </dgm:spPr>
      <dgm:t>
        <a:bodyPr/>
        <a:lstStyle/>
        <a:p>
          <a:r>
            <a:rPr lang="en-GB" sz="1400" dirty="0"/>
            <a:t>Validation by objective measurement campaign in 5ATSPs/20 ATCOs-</a:t>
          </a:r>
        </a:p>
        <a:p>
          <a:r>
            <a:rPr lang="en-GB" sz="1200" i="1" dirty="0"/>
            <a:t>PVT, </a:t>
          </a:r>
          <a:r>
            <a:rPr lang="en-GB" sz="1200" i="1" dirty="0" err="1"/>
            <a:t>actigraphs</a:t>
          </a:r>
          <a:r>
            <a:rPr lang="en-GB" sz="1200" i="1" dirty="0"/>
            <a:t> and eye tracking</a:t>
          </a:r>
        </a:p>
        <a:p>
          <a:endParaRPr lang="en-GB" sz="1400" dirty="0"/>
        </a:p>
      </dgm:t>
    </dgm:pt>
    <dgm:pt modelId="{58CE5072-AA61-4904-B928-DC28D659B763}" type="parTrans" cxnId="{1F9D3282-77A6-4067-8E27-3864D822FA68}">
      <dgm:prSet/>
      <dgm:spPr/>
      <dgm:t>
        <a:bodyPr/>
        <a:lstStyle/>
        <a:p>
          <a:endParaRPr lang="en-GB"/>
        </a:p>
      </dgm:t>
    </dgm:pt>
    <dgm:pt modelId="{8BA11026-6E33-455F-B4A9-C3DEC5CC953C}" type="sibTrans" cxnId="{1F9D3282-77A6-4067-8E27-3864D822FA68}">
      <dgm:prSet/>
      <dgm:spPr/>
      <dgm:t>
        <a:bodyPr/>
        <a:lstStyle/>
        <a:p>
          <a:endParaRPr lang="en-GB"/>
        </a:p>
      </dgm:t>
    </dgm:pt>
    <dgm:pt modelId="{DB5E275C-A0B7-404D-8EF2-3461127918A7}" type="pres">
      <dgm:prSet presAssocID="{4AB01FFA-F730-4EC7-A3EC-1C12DC0EB8C6}" presName="Name0" presStyleCnt="0">
        <dgm:presLayoutVars>
          <dgm:dir/>
          <dgm:resizeHandles val="exact"/>
        </dgm:presLayoutVars>
      </dgm:prSet>
      <dgm:spPr/>
    </dgm:pt>
    <dgm:pt modelId="{4C727B5E-ECDB-4864-8BB4-827DBBDC1FB3}" type="pres">
      <dgm:prSet presAssocID="{3D042957-A727-41E7-8D9F-33988273AF44}" presName="node" presStyleLbl="node1" presStyleIdx="0" presStyleCnt="5" custLinFactX="-31141" custLinFactNeighborX="-100000" custLinFactNeighborY="-3187">
        <dgm:presLayoutVars>
          <dgm:bulletEnabled val="1"/>
        </dgm:presLayoutVars>
      </dgm:prSet>
      <dgm:spPr/>
    </dgm:pt>
    <dgm:pt modelId="{8B65C192-82EB-4F82-B1E0-74B815ACB59B}" type="pres">
      <dgm:prSet presAssocID="{98CD37F6-1BB9-4B93-8DD7-77B200D624A4}" presName="sibTrans" presStyleCnt="0"/>
      <dgm:spPr/>
    </dgm:pt>
    <dgm:pt modelId="{1AE1ED33-83C1-4B97-BF70-77F0C834792D}" type="pres">
      <dgm:prSet presAssocID="{D29797E9-7E33-4FF6-A28F-DDCEFC46E12C}" presName="node" presStyleLbl="node1" presStyleIdx="1" presStyleCnt="5" custScaleX="102912" custScaleY="83118" custLinFactNeighborX="32299" custLinFactNeighborY="-2025">
        <dgm:presLayoutVars>
          <dgm:bulletEnabled val="1"/>
        </dgm:presLayoutVars>
      </dgm:prSet>
      <dgm:spPr/>
    </dgm:pt>
    <dgm:pt modelId="{745199B4-CB8A-4497-AB48-9DC6174E9AF0}" type="pres">
      <dgm:prSet presAssocID="{9119C9EB-A885-4B69-9886-D1B3FB20A7FA}" presName="sibTrans" presStyleCnt="0"/>
      <dgm:spPr/>
    </dgm:pt>
    <dgm:pt modelId="{3DA5EE2C-F97C-455B-892A-6E6749450484}" type="pres">
      <dgm:prSet presAssocID="{665184A3-F8D7-46E9-8DC3-4D494DE0EC3F}" presName="node" presStyleLbl="node1" presStyleIdx="2" presStyleCnt="5" custScaleY="64841" custLinFactNeighborX="11264" custLinFactNeighborY="-1072">
        <dgm:presLayoutVars>
          <dgm:bulletEnabled val="1"/>
        </dgm:presLayoutVars>
      </dgm:prSet>
      <dgm:spPr/>
    </dgm:pt>
    <dgm:pt modelId="{C66D0651-9561-4322-89BF-0582B372509A}" type="pres">
      <dgm:prSet presAssocID="{B2D46FA7-B486-48D5-8A75-996D44945371}" presName="sibTrans" presStyleCnt="0"/>
      <dgm:spPr/>
    </dgm:pt>
    <dgm:pt modelId="{436E9A37-DEBE-4EE8-84E3-4840BFD71A89}" type="pres">
      <dgm:prSet presAssocID="{427BDD87-8F78-4D0C-8855-377BF9580A24}" presName="node" presStyleLbl="node1" presStyleIdx="3" presStyleCnt="5" custScaleX="103587" custScaleY="52719" custLinFactNeighborX="-4384" custLinFactNeighborY="512">
        <dgm:presLayoutVars>
          <dgm:bulletEnabled val="1"/>
        </dgm:presLayoutVars>
      </dgm:prSet>
      <dgm:spPr/>
    </dgm:pt>
    <dgm:pt modelId="{8C1FC748-630F-4D47-99D3-2412820FAA7E}" type="pres">
      <dgm:prSet presAssocID="{4991087E-DF6D-4739-9EB2-41A3F292D2BE}" presName="sibTrans" presStyleCnt="0"/>
      <dgm:spPr/>
    </dgm:pt>
    <dgm:pt modelId="{DF319F73-9C33-4551-B1E3-9A65B5059DF7}" type="pres">
      <dgm:prSet presAssocID="{F5A828B5-FB92-439A-B66B-F5CFDAD20DA0}" presName="node" presStyleLbl="node1" presStyleIdx="4" presStyleCnt="5" custScaleY="41583" custLinFactNeighborX="-36361" custLinFactNeighborY="2668">
        <dgm:presLayoutVars>
          <dgm:bulletEnabled val="1"/>
        </dgm:presLayoutVars>
      </dgm:prSet>
      <dgm:spPr/>
    </dgm:pt>
  </dgm:ptLst>
  <dgm:cxnLst>
    <dgm:cxn modelId="{AD2D0B00-2CCA-40D6-8B58-2A4BA2D8A3BB}" type="presOf" srcId="{427BDD87-8F78-4D0C-8855-377BF9580A24}" destId="{436E9A37-DEBE-4EE8-84E3-4840BFD71A89}" srcOrd="0" destOrd="0" presId="urn:microsoft.com/office/officeart/2005/8/layout/hList6"/>
    <dgm:cxn modelId="{0F869602-0ECA-4AE6-B71C-FF98080F53FE}" type="presOf" srcId="{D29797E9-7E33-4FF6-A28F-DDCEFC46E12C}" destId="{1AE1ED33-83C1-4B97-BF70-77F0C834792D}" srcOrd="0" destOrd="0" presId="urn:microsoft.com/office/officeart/2005/8/layout/hList6"/>
    <dgm:cxn modelId="{87E63715-2579-4005-8EAF-6A0969B2BAB5}" type="presOf" srcId="{3D042957-A727-41E7-8D9F-33988273AF44}" destId="{4C727B5E-ECDB-4864-8BB4-827DBBDC1FB3}" srcOrd="0" destOrd="0" presId="urn:microsoft.com/office/officeart/2005/8/layout/hList6"/>
    <dgm:cxn modelId="{39DE1A1B-41CD-482A-9228-D0DFE1E69273}" type="presOf" srcId="{4AB01FFA-F730-4EC7-A3EC-1C12DC0EB8C6}" destId="{DB5E275C-A0B7-404D-8EF2-3461127918A7}" srcOrd="0" destOrd="0" presId="urn:microsoft.com/office/officeart/2005/8/layout/hList6"/>
    <dgm:cxn modelId="{993DB934-758F-4A02-A525-C54D0838FDC9}" type="presOf" srcId="{665184A3-F8D7-46E9-8DC3-4D494DE0EC3F}" destId="{3DA5EE2C-F97C-455B-892A-6E6749450484}" srcOrd="0" destOrd="0" presId="urn:microsoft.com/office/officeart/2005/8/layout/hList6"/>
    <dgm:cxn modelId="{43298D62-AAEF-4E60-968A-7288CFA4D2DB}" srcId="{4AB01FFA-F730-4EC7-A3EC-1C12DC0EB8C6}" destId="{3D042957-A727-41E7-8D9F-33988273AF44}" srcOrd="0" destOrd="0" parTransId="{DDA2E419-3A8F-41AE-A560-2787906F4C65}" sibTransId="{98CD37F6-1BB9-4B93-8DD7-77B200D624A4}"/>
    <dgm:cxn modelId="{5249E350-587A-4A58-A502-03D94567F39B}" type="presOf" srcId="{F5A828B5-FB92-439A-B66B-F5CFDAD20DA0}" destId="{DF319F73-9C33-4551-B1E3-9A65B5059DF7}" srcOrd="0" destOrd="0" presId="urn:microsoft.com/office/officeart/2005/8/layout/hList6"/>
    <dgm:cxn modelId="{8BC43271-1239-42FC-B45A-30AE99BEE929}" srcId="{4AB01FFA-F730-4EC7-A3EC-1C12DC0EB8C6}" destId="{665184A3-F8D7-46E9-8DC3-4D494DE0EC3F}" srcOrd="2" destOrd="0" parTransId="{E41467E6-ADA9-4DF9-A58E-BA564F5248EB}" sibTransId="{B2D46FA7-B486-48D5-8A75-996D44945371}"/>
    <dgm:cxn modelId="{1F9D3282-77A6-4067-8E27-3864D822FA68}" srcId="{4AB01FFA-F730-4EC7-A3EC-1C12DC0EB8C6}" destId="{F5A828B5-FB92-439A-B66B-F5CFDAD20DA0}" srcOrd="4" destOrd="0" parTransId="{58CE5072-AA61-4904-B928-DC28D659B763}" sibTransId="{8BA11026-6E33-455F-B4A9-C3DEC5CC953C}"/>
    <dgm:cxn modelId="{31AB13A6-A48F-409A-94E0-01EA0FC9D294}" srcId="{4AB01FFA-F730-4EC7-A3EC-1C12DC0EB8C6}" destId="{D29797E9-7E33-4FF6-A28F-DDCEFC46E12C}" srcOrd="1" destOrd="0" parTransId="{59D8D668-9577-436C-8940-DD4B2371340D}" sibTransId="{9119C9EB-A885-4B69-9886-D1B3FB20A7FA}"/>
    <dgm:cxn modelId="{57C91BFC-ED7E-4078-AB24-88A1A458838B}" srcId="{4AB01FFA-F730-4EC7-A3EC-1C12DC0EB8C6}" destId="{427BDD87-8F78-4D0C-8855-377BF9580A24}" srcOrd="3" destOrd="0" parTransId="{808E682A-A15E-4C0F-B096-3D975C9AEDF0}" sibTransId="{4991087E-DF6D-4739-9EB2-41A3F292D2BE}"/>
    <dgm:cxn modelId="{BBC92C4B-011F-445A-9906-C9155060EE35}" type="presParOf" srcId="{DB5E275C-A0B7-404D-8EF2-3461127918A7}" destId="{4C727B5E-ECDB-4864-8BB4-827DBBDC1FB3}" srcOrd="0" destOrd="0" presId="urn:microsoft.com/office/officeart/2005/8/layout/hList6"/>
    <dgm:cxn modelId="{88459D04-3C2F-4EED-82AA-2C96E8B4FD23}" type="presParOf" srcId="{DB5E275C-A0B7-404D-8EF2-3461127918A7}" destId="{8B65C192-82EB-4F82-B1E0-74B815ACB59B}" srcOrd="1" destOrd="0" presId="urn:microsoft.com/office/officeart/2005/8/layout/hList6"/>
    <dgm:cxn modelId="{6097C518-F768-4935-B804-64A552C4C464}" type="presParOf" srcId="{DB5E275C-A0B7-404D-8EF2-3461127918A7}" destId="{1AE1ED33-83C1-4B97-BF70-77F0C834792D}" srcOrd="2" destOrd="0" presId="urn:microsoft.com/office/officeart/2005/8/layout/hList6"/>
    <dgm:cxn modelId="{DB861761-93DE-4E04-9C0A-EAEE40391F30}" type="presParOf" srcId="{DB5E275C-A0B7-404D-8EF2-3461127918A7}" destId="{745199B4-CB8A-4497-AB48-9DC6174E9AF0}" srcOrd="3" destOrd="0" presId="urn:microsoft.com/office/officeart/2005/8/layout/hList6"/>
    <dgm:cxn modelId="{A1875BE0-3B68-4BAF-9D3A-3C4528753D78}" type="presParOf" srcId="{DB5E275C-A0B7-404D-8EF2-3461127918A7}" destId="{3DA5EE2C-F97C-455B-892A-6E6749450484}" srcOrd="4" destOrd="0" presId="urn:microsoft.com/office/officeart/2005/8/layout/hList6"/>
    <dgm:cxn modelId="{80728AD5-7B9B-46DE-B0EA-D26B055EEFE3}" type="presParOf" srcId="{DB5E275C-A0B7-404D-8EF2-3461127918A7}" destId="{C66D0651-9561-4322-89BF-0582B372509A}" srcOrd="5" destOrd="0" presId="urn:microsoft.com/office/officeart/2005/8/layout/hList6"/>
    <dgm:cxn modelId="{9ABA2DFE-2817-458D-85D2-8A2C0B8ED7B1}" type="presParOf" srcId="{DB5E275C-A0B7-404D-8EF2-3461127918A7}" destId="{436E9A37-DEBE-4EE8-84E3-4840BFD71A89}" srcOrd="6" destOrd="0" presId="urn:microsoft.com/office/officeart/2005/8/layout/hList6"/>
    <dgm:cxn modelId="{E8A9124F-1111-4BAE-88FF-F3C81673707C}" type="presParOf" srcId="{DB5E275C-A0B7-404D-8EF2-3461127918A7}" destId="{8C1FC748-630F-4D47-99D3-2412820FAA7E}" srcOrd="7" destOrd="0" presId="urn:microsoft.com/office/officeart/2005/8/layout/hList6"/>
    <dgm:cxn modelId="{B60B2332-F481-4061-BB9E-A217E03BCFBD}" type="presParOf" srcId="{DB5E275C-A0B7-404D-8EF2-3461127918A7}" destId="{DF319F73-9C33-4551-B1E3-9A65B5059DF7}" srcOrd="8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EE7356E-452E-4C68-B766-371C77230E93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80C7DE68-FB47-4C50-9346-E2F583067510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GB" b="1" dirty="0">
              <a:solidFill>
                <a:srgbClr val="00B050"/>
              </a:solidFill>
            </a:rPr>
            <a:t>DSNA</a:t>
          </a:r>
        </a:p>
      </dgm:t>
    </dgm:pt>
    <dgm:pt modelId="{67BDD146-57CF-4966-A81F-45BF66B761AB}" type="parTrans" cxnId="{F668B5DB-449B-48C5-9681-9C2A9BD1D91C}">
      <dgm:prSet/>
      <dgm:spPr/>
      <dgm:t>
        <a:bodyPr/>
        <a:lstStyle/>
        <a:p>
          <a:endParaRPr lang="en-GB">
            <a:solidFill>
              <a:srgbClr val="0070C0"/>
            </a:solidFill>
          </a:endParaRPr>
        </a:p>
      </dgm:t>
    </dgm:pt>
    <dgm:pt modelId="{32A68D06-3CDC-4048-AC2D-BADFA80E650A}" type="sibTrans" cxnId="{F668B5DB-449B-48C5-9681-9C2A9BD1D91C}">
      <dgm:prSet/>
      <dgm:spPr/>
      <dgm:t>
        <a:bodyPr/>
        <a:lstStyle/>
        <a:p>
          <a:endParaRPr lang="en-GB">
            <a:solidFill>
              <a:srgbClr val="0070C0"/>
            </a:solidFill>
          </a:endParaRPr>
        </a:p>
      </dgm:t>
    </dgm:pt>
    <dgm:pt modelId="{5203D8E7-1515-415B-B9C8-28D287CD64F7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GB" b="1" dirty="0">
              <a:solidFill>
                <a:srgbClr val="00B050"/>
              </a:solidFill>
            </a:rPr>
            <a:t>MUAC</a:t>
          </a:r>
        </a:p>
      </dgm:t>
    </dgm:pt>
    <dgm:pt modelId="{D8D619F7-B1B8-4476-9F7C-DCF69DE53295}" type="parTrans" cxnId="{B376AC81-9CDB-4F72-A5B5-C2DA732D2FAF}">
      <dgm:prSet/>
      <dgm:spPr/>
      <dgm:t>
        <a:bodyPr/>
        <a:lstStyle/>
        <a:p>
          <a:endParaRPr lang="en-GB">
            <a:solidFill>
              <a:srgbClr val="0070C0"/>
            </a:solidFill>
          </a:endParaRPr>
        </a:p>
      </dgm:t>
    </dgm:pt>
    <dgm:pt modelId="{E87562CF-BBEA-4EE6-9F64-EC2057FD876E}" type="sibTrans" cxnId="{B376AC81-9CDB-4F72-A5B5-C2DA732D2FAF}">
      <dgm:prSet/>
      <dgm:spPr/>
      <dgm:t>
        <a:bodyPr/>
        <a:lstStyle/>
        <a:p>
          <a:endParaRPr lang="en-GB">
            <a:solidFill>
              <a:srgbClr val="0070C0"/>
            </a:solidFill>
          </a:endParaRPr>
        </a:p>
      </dgm:t>
    </dgm:pt>
    <dgm:pt modelId="{E5EA2AD5-F62F-43A3-9D57-EDDCB2A13DCC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GB" dirty="0">
              <a:solidFill>
                <a:srgbClr val="0070C0"/>
              </a:solidFill>
            </a:rPr>
            <a:t>ENAIRE</a:t>
          </a:r>
        </a:p>
      </dgm:t>
    </dgm:pt>
    <dgm:pt modelId="{C0B88C91-74DE-47E1-8F19-D526643C3A5E}" type="parTrans" cxnId="{769D6C90-B360-437F-A428-E33D19C7BF9D}">
      <dgm:prSet/>
      <dgm:spPr/>
      <dgm:t>
        <a:bodyPr/>
        <a:lstStyle/>
        <a:p>
          <a:endParaRPr lang="en-GB">
            <a:solidFill>
              <a:srgbClr val="0070C0"/>
            </a:solidFill>
          </a:endParaRPr>
        </a:p>
      </dgm:t>
    </dgm:pt>
    <dgm:pt modelId="{0A701952-0709-4F69-9957-139752C0A662}" type="sibTrans" cxnId="{769D6C90-B360-437F-A428-E33D19C7BF9D}">
      <dgm:prSet/>
      <dgm:spPr/>
      <dgm:t>
        <a:bodyPr/>
        <a:lstStyle/>
        <a:p>
          <a:endParaRPr lang="en-GB">
            <a:solidFill>
              <a:srgbClr val="0070C0"/>
            </a:solidFill>
          </a:endParaRPr>
        </a:p>
      </dgm:t>
    </dgm:pt>
    <dgm:pt modelId="{5EA708EE-B991-447A-B831-73BEC32B319A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GB" dirty="0">
              <a:solidFill>
                <a:srgbClr val="0070C0"/>
              </a:solidFill>
            </a:rPr>
            <a:t>ENAV</a:t>
          </a:r>
        </a:p>
      </dgm:t>
    </dgm:pt>
    <dgm:pt modelId="{7D92CF7E-F0A8-4108-A0DE-C0809E0B8A4E}" type="parTrans" cxnId="{D680F222-88D2-4534-AFEF-4A081FA3487B}">
      <dgm:prSet/>
      <dgm:spPr/>
      <dgm:t>
        <a:bodyPr/>
        <a:lstStyle/>
        <a:p>
          <a:endParaRPr lang="en-GB">
            <a:solidFill>
              <a:srgbClr val="0070C0"/>
            </a:solidFill>
          </a:endParaRPr>
        </a:p>
      </dgm:t>
    </dgm:pt>
    <dgm:pt modelId="{0472F63E-C0A4-472F-ACA6-C94509D0A9B5}" type="sibTrans" cxnId="{D680F222-88D2-4534-AFEF-4A081FA3487B}">
      <dgm:prSet/>
      <dgm:spPr/>
      <dgm:t>
        <a:bodyPr/>
        <a:lstStyle/>
        <a:p>
          <a:endParaRPr lang="en-GB">
            <a:solidFill>
              <a:srgbClr val="0070C0"/>
            </a:solidFill>
          </a:endParaRPr>
        </a:p>
      </dgm:t>
    </dgm:pt>
    <dgm:pt modelId="{4FF28742-B2E1-46A3-99D1-D52E299B8A03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GB" dirty="0">
              <a:solidFill>
                <a:srgbClr val="0070C0"/>
              </a:solidFill>
            </a:rPr>
            <a:t>PANSA</a:t>
          </a:r>
        </a:p>
      </dgm:t>
    </dgm:pt>
    <dgm:pt modelId="{C5C04F18-ADDB-4078-A299-16A3E3F954C4}" type="parTrans" cxnId="{900DBEE8-731C-4070-A815-E938686E1520}">
      <dgm:prSet/>
      <dgm:spPr/>
      <dgm:t>
        <a:bodyPr/>
        <a:lstStyle/>
        <a:p>
          <a:endParaRPr lang="en-GB">
            <a:solidFill>
              <a:srgbClr val="0070C0"/>
            </a:solidFill>
          </a:endParaRPr>
        </a:p>
      </dgm:t>
    </dgm:pt>
    <dgm:pt modelId="{0687CB48-6F58-43A0-B93A-FF67B62E38E8}" type="sibTrans" cxnId="{900DBEE8-731C-4070-A815-E938686E1520}">
      <dgm:prSet/>
      <dgm:spPr/>
      <dgm:t>
        <a:bodyPr/>
        <a:lstStyle/>
        <a:p>
          <a:endParaRPr lang="en-GB">
            <a:solidFill>
              <a:srgbClr val="0070C0"/>
            </a:solidFill>
          </a:endParaRPr>
        </a:p>
      </dgm:t>
    </dgm:pt>
    <dgm:pt modelId="{48F8A872-1F5E-46D5-A831-A9A9DDEC1F91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GB" dirty="0">
              <a:solidFill>
                <a:srgbClr val="0070C0"/>
              </a:solidFill>
            </a:rPr>
            <a:t>ROMATSA</a:t>
          </a:r>
        </a:p>
      </dgm:t>
    </dgm:pt>
    <dgm:pt modelId="{D305DECD-5E76-4CF7-A915-0F31194E77E4}" type="parTrans" cxnId="{9F0D3E56-4147-4793-9123-B8C05FAFB724}">
      <dgm:prSet/>
      <dgm:spPr/>
      <dgm:t>
        <a:bodyPr/>
        <a:lstStyle/>
        <a:p>
          <a:endParaRPr lang="en-GB">
            <a:solidFill>
              <a:srgbClr val="0070C0"/>
            </a:solidFill>
          </a:endParaRPr>
        </a:p>
      </dgm:t>
    </dgm:pt>
    <dgm:pt modelId="{36A1B339-3A3F-4E21-AA5C-CE56F86220E4}" type="sibTrans" cxnId="{9F0D3E56-4147-4793-9123-B8C05FAFB724}">
      <dgm:prSet/>
      <dgm:spPr/>
      <dgm:t>
        <a:bodyPr/>
        <a:lstStyle/>
        <a:p>
          <a:endParaRPr lang="en-GB">
            <a:solidFill>
              <a:srgbClr val="0070C0"/>
            </a:solidFill>
          </a:endParaRPr>
        </a:p>
      </dgm:t>
    </dgm:pt>
    <dgm:pt modelId="{94A2CAD4-9EDE-4D63-B22F-1F7FF456222C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GB" dirty="0">
              <a:solidFill>
                <a:srgbClr val="0070C0"/>
              </a:solidFill>
            </a:rPr>
            <a:t>LFV</a:t>
          </a:r>
        </a:p>
      </dgm:t>
    </dgm:pt>
    <dgm:pt modelId="{9D8F9DF3-091E-4148-BBF0-4FCFB87F8FBE}" type="parTrans" cxnId="{47FBDBF2-2916-4806-9E24-380CFCE11FEC}">
      <dgm:prSet/>
      <dgm:spPr/>
      <dgm:t>
        <a:bodyPr/>
        <a:lstStyle/>
        <a:p>
          <a:endParaRPr lang="en-GB">
            <a:solidFill>
              <a:srgbClr val="0070C0"/>
            </a:solidFill>
          </a:endParaRPr>
        </a:p>
      </dgm:t>
    </dgm:pt>
    <dgm:pt modelId="{B0E08405-68C7-4394-B1CA-45BAC2923469}" type="sibTrans" cxnId="{47FBDBF2-2916-4806-9E24-380CFCE11FEC}">
      <dgm:prSet/>
      <dgm:spPr/>
      <dgm:t>
        <a:bodyPr/>
        <a:lstStyle/>
        <a:p>
          <a:endParaRPr lang="en-GB">
            <a:solidFill>
              <a:srgbClr val="0070C0"/>
            </a:solidFill>
          </a:endParaRPr>
        </a:p>
      </dgm:t>
    </dgm:pt>
    <dgm:pt modelId="{E5E197C5-EA00-455F-8575-8FCA4BBA308E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GB" b="1" dirty="0" err="1">
              <a:solidFill>
                <a:srgbClr val="00B050"/>
              </a:solidFill>
            </a:rPr>
            <a:t>skyguide</a:t>
          </a:r>
          <a:endParaRPr lang="en-GB" b="1" dirty="0">
            <a:solidFill>
              <a:srgbClr val="00B050"/>
            </a:solidFill>
          </a:endParaRPr>
        </a:p>
      </dgm:t>
    </dgm:pt>
    <dgm:pt modelId="{18B6ADB4-9C1F-43C1-9621-D8CD9F0F93C4}" type="parTrans" cxnId="{6AF80C77-B4B3-4884-B86C-EA712FB03941}">
      <dgm:prSet/>
      <dgm:spPr/>
      <dgm:t>
        <a:bodyPr/>
        <a:lstStyle/>
        <a:p>
          <a:endParaRPr lang="en-GB">
            <a:solidFill>
              <a:srgbClr val="0070C0"/>
            </a:solidFill>
          </a:endParaRPr>
        </a:p>
      </dgm:t>
    </dgm:pt>
    <dgm:pt modelId="{F6E7D6C8-E104-41BA-83D6-787432BFA12A}" type="sibTrans" cxnId="{6AF80C77-B4B3-4884-B86C-EA712FB03941}">
      <dgm:prSet/>
      <dgm:spPr/>
      <dgm:t>
        <a:bodyPr/>
        <a:lstStyle/>
        <a:p>
          <a:endParaRPr lang="en-GB">
            <a:solidFill>
              <a:srgbClr val="0070C0"/>
            </a:solidFill>
          </a:endParaRPr>
        </a:p>
      </dgm:t>
    </dgm:pt>
    <dgm:pt modelId="{3D878D95-20B2-49AA-B15C-0E72F83DA3B5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GB" dirty="0">
              <a:solidFill>
                <a:srgbClr val="0070C0"/>
              </a:solidFill>
            </a:rPr>
            <a:t>DFS</a:t>
          </a:r>
        </a:p>
      </dgm:t>
    </dgm:pt>
    <dgm:pt modelId="{B1A879C2-9956-4BB8-8A6B-FD833EF3113A}" type="parTrans" cxnId="{3D7D1882-9273-4169-85BC-ADA3A23039BF}">
      <dgm:prSet/>
      <dgm:spPr/>
      <dgm:t>
        <a:bodyPr/>
        <a:lstStyle/>
        <a:p>
          <a:endParaRPr lang="en-GB">
            <a:solidFill>
              <a:srgbClr val="0070C0"/>
            </a:solidFill>
          </a:endParaRPr>
        </a:p>
      </dgm:t>
    </dgm:pt>
    <dgm:pt modelId="{55CE5954-2A77-4998-A3D8-80CD85EB384D}" type="sibTrans" cxnId="{3D7D1882-9273-4169-85BC-ADA3A23039BF}">
      <dgm:prSet/>
      <dgm:spPr/>
      <dgm:t>
        <a:bodyPr/>
        <a:lstStyle/>
        <a:p>
          <a:endParaRPr lang="en-GB">
            <a:solidFill>
              <a:srgbClr val="0070C0"/>
            </a:solidFill>
          </a:endParaRPr>
        </a:p>
      </dgm:t>
    </dgm:pt>
    <dgm:pt modelId="{42293F0B-5751-4C04-A930-5E98009D8C3A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GB" dirty="0" err="1">
              <a:solidFill>
                <a:srgbClr val="0070C0"/>
              </a:solidFill>
            </a:rPr>
            <a:t>Hungarocontrol</a:t>
          </a:r>
          <a:endParaRPr lang="en-GB" dirty="0">
            <a:solidFill>
              <a:srgbClr val="0070C0"/>
            </a:solidFill>
          </a:endParaRPr>
        </a:p>
      </dgm:t>
    </dgm:pt>
    <dgm:pt modelId="{EB62C67F-1B4F-421A-9C7C-47664970E310}" type="parTrans" cxnId="{81F68972-FC47-4F8D-977A-3108E2F00CF0}">
      <dgm:prSet/>
      <dgm:spPr/>
      <dgm:t>
        <a:bodyPr/>
        <a:lstStyle/>
        <a:p>
          <a:endParaRPr lang="en-GB">
            <a:solidFill>
              <a:srgbClr val="0070C0"/>
            </a:solidFill>
          </a:endParaRPr>
        </a:p>
      </dgm:t>
    </dgm:pt>
    <dgm:pt modelId="{0B921933-A094-427D-BA72-77C29D3DC369}" type="sibTrans" cxnId="{81F68972-FC47-4F8D-977A-3108E2F00CF0}">
      <dgm:prSet/>
      <dgm:spPr/>
      <dgm:t>
        <a:bodyPr/>
        <a:lstStyle/>
        <a:p>
          <a:endParaRPr lang="en-GB">
            <a:solidFill>
              <a:srgbClr val="0070C0"/>
            </a:solidFill>
          </a:endParaRPr>
        </a:p>
      </dgm:t>
    </dgm:pt>
    <dgm:pt modelId="{1FF2F0B2-3404-4219-9B3B-794ADD594245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GB" b="1" dirty="0" err="1">
              <a:solidFill>
                <a:srgbClr val="00B050"/>
              </a:solidFill>
            </a:rPr>
            <a:t>AirNav</a:t>
          </a:r>
          <a:r>
            <a:rPr lang="en-GB" b="1" dirty="0">
              <a:solidFill>
                <a:srgbClr val="00B050"/>
              </a:solidFill>
            </a:rPr>
            <a:t> (IE)</a:t>
          </a:r>
        </a:p>
      </dgm:t>
    </dgm:pt>
    <dgm:pt modelId="{34CFE8E6-DFED-49FE-82A7-0BA3EB7792D7}" type="parTrans" cxnId="{1DE776A7-359B-47C1-926C-6D847DF70663}">
      <dgm:prSet/>
      <dgm:spPr/>
      <dgm:t>
        <a:bodyPr/>
        <a:lstStyle/>
        <a:p>
          <a:endParaRPr lang="en-GB">
            <a:solidFill>
              <a:srgbClr val="0070C0"/>
            </a:solidFill>
          </a:endParaRPr>
        </a:p>
      </dgm:t>
    </dgm:pt>
    <dgm:pt modelId="{9411DEB6-F5BC-4E20-825C-B7BDEFC8434A}" type="sibTrans" cxnId="{1DE776A7-359B-47C1-926C-6D847DF70663}">
      <dgm:prSet/>
      <dgm:spPr/>
      <dgm:t>
        <a:bodyPr/>
        <a:lstStyle/>
        <a:p>
          <a:endParaRPr lang="en-GB">
            <a:solidFill>
              <a:srgbClr val="0070C0"/>
            </a:solidFill>
          </a:endParaRPr>
        </a:p>
      </dgm:t>
    </dgm:pt>
    <dgm:pt modelId="{8D980226-1426-433A-9D53-DA91636D43D1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GB" dirty="0">
              <a:solidFill>
                <a:srgbClr val="0070C0"/>
              </a:solidFill>
            </a:rPr>
            <a:t>LGS</a:t>
          </a:r>
        </a:p>
      </dgm:t>
    </dgm:pt>
    <dgm:pt modelId="{D8BED879-EEC9-4204-97BC-8B7F7349B5FF}" type="parTrans" cxnId="{0F5C73F7-9459-4E02-A64F-2B23855DCD7F}">
      <dgm:prSet/>
      <dgm:spPr/>
      <dgm:t>
        <a:bodyPr/>
        <a:lstStyle/>
        <a:p>
          <a:endParaRPr lang="en-GB">
            <a:solidFill>
              <a:srgbClr val="0070C0"/>
            </a:solidFill>
          </a:endParaRPr>
        </a:p>
      </dgm:t>
    </dgm:pt>
    <dgm:pt modelId="{CF0C5134-C923-46C7-92BE-59AF180CD8AF}" type="sibTrans" cxnId="{0F5C73F7-9459-4E02-A64F-2B23855DCD7F}">
      <dgm:prSet/>
      <dgm:spPr/>
      <dgm:t>
        <a:bodyPr/>
        <a:lstStyle/>
        <a:p>
          <a:endParaRPr lang="en-GB">
            <a:solidFill>
              <a:srgbClr val="0070C0"/>
            </a:solidFill>
          </a:endParaRPr>
        </a:p>
      </dgm:t>
    </dgm:pt>
    <dgm:pt modelId="{A5A9DD2D-7888-40FE-A3FD-CBAA4F93FF81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GB" dirty="0">
              <a:solidFill>
                <a:srgbClr val="0070C0"/>
              </a:solidFill>
            </a:rPr>
            <a:t>Austro Ctrl</a:t>
          </a:r>
        </a:p>
      </dgm:t>
    </dgm:pt>
    <dgm:pt modelId="{53C12BA6-9B32-4374-BD76-B453BAC61166}" type="parTrans" cxnId="{BDF213CB-F381-4F05-8AA5-C23AE6C1256D}">
      <dgm:prSet/>
      <dgm:spPr/>
      <dgm:t>
        <a:bodyPr/>
        <a:lstStyle/>
        <a:p>
          <a:endParaRPr lang="en-GB">
            <a:solidFill>
              <a:srgbClr val="0070C0"/>
            </a:solidFill>
          </a:endParaRPr>
        </a:p>
      </dgm:t>
    </dgm:pt>
    <dgm:pt modelId="{DAFF65DE-582B-4F05-96C9-2E5E38BA564A}" type="sibTrans" cxnId="{BDF213CB-F381-4F05-8AA5-C23AE6C1256D}">
      <dgm:prSet/>
      <dgm:spPr/>
      <dgm:t>
        <a:bodyPr/>
        <a:lstStyle/>
        <a:p>
          <a:endParaRPr lang="en-GB">
            <a:solidFill>
              <a:srgbClr val="0070C0"/>
            </a:solidFill>
          </a:endParaRPr>
        </a:p>
      </dgm:t>
    </dgm:pt>
    <dgm:pt modelId="{1A81127E-96B9-4F91-B111-C8020B418AC6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GB" dirty="0">
              <a:solidFill>
                <a:srgbClr val="0070C0"/>
              </a:solidFill>
            </a:rPr>
            <a:t>SEARCO</a:t>
          </a:r>
        </a:p>
      </dgm:t>
    </dgm:pt>
    <dgm:pt modelId="{102828F4-F2A1-4DC6-B154-984B4296B842}" type="parTrans" cxnId="{B6EF43CE-4AB1-4839-9494-01A453D3AF93}">
      <dgm:prSet/>
      <dgm:spPr/>
      <dgm:t>
        <a:bodyPr/>
        <a:lstStyle/>
        <a:p>
          <a:endParaRPr lang="en-GB">
            <a:solidFill>
              <a:srgbClr val="0070C0"/>
            </a:solidFill>
          </a:endParaRPr>
        </a:p>
      </dgm:t>
    </dgm:pt>
    <dgm:pt modelId="{DE2E067D-EAB8-49A7-B96B-3285E931E991}" type="sibTrans" cxnId="{B6EF43CE-4AB1-4839-9494-01A453D3AF93}">
      <dgm:prSet/>
      <dgm:spPr/>
      <dgm:t>
        <a:bodyPr/>
        <a:lstStyle/>
        <a:p>
          <a:endParaRPr lang="en-GB">
            <a:solidFill>
              <a:srgbClr val="0070C0"/>
            </a:solidFill>
          </a:endParaRPr>
        </a:p>
      </dgm:t>
    </dgm:pt>
    <dgm:pt modelId="{5FFB252B-0E88-4740-B926-FD3C29C71A03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GB" dirty="0">
              <a:solidFill>
                <a:srgbClr val="0070C0"/>
              </a:solidFill>
            </a:rPr>
            <a:t>Aircraft Industries</a:t>
          </a:r>
        </a:p>
      </dgm:t>
    </dgm:pt>
    <dgm:pt modelId="{4F3F4E0D-7D3E-4960-9261-C07EBCCF1A5C}" type="parTrans" cxnId="{38EB7F4E-8B13-4AF9-A268-2E460CD954B7}">
      <dgm:prSet/>
      <dgm:spPr/>
      <dgm:t>
        <a:bodyPr/>
        <a:lstStyle/>
        <a:p>
          <a:endParaRPr lang="en-GB">
            <a:solidFill>
              <a:srgbClr val="0070C0"/>
            </a:solidFill>
          </a:endParaRPr>
        </a:p>
      </dgm:t>
    </dgm:pt>
    <dgm:pt modelId="{78E67F54-73E3-4EFB-A181-EE373C000CFD}" type="sibTrans" cxnId="{38EB7F4E-8B13-4AF9-A268-2E460CD954B7}">
      <dgm:prSet/>
      <dgm:spPr/>
      <dgm:t>
        <a:bodyPr/>
        <a:lstStyle/>
        <a:p>
          <a:endParaRPr lang="en-GB">
            <a:solidFill>
              <a:srgbClr val="0070C0"/>
            </a:solidFill>
          </a:endParaRPr>
        </a:p>
      </dgm:t>
    </dgm:pt>
    <dgm:pt modelId="{05038729-2A31-4C82-B9B9-09AA8B6556EF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GB" b="1" dirty="0">
              <a:solidFill>
                <a:srgbClr val="00B050"/>
              </a:solidFill>
            </a:rPr>
            <a:t>ANS CZ</a:t>
          </a:r>
        </a:p>
      </dgm:t>
    </dgm:pt>
    <dgm:pt modelId="{B0171E4A-13F0-4132-80A3-E2279A049E78}" type="parTrans" cxnId="{098E7305-2AC9-49D7-A695-77EFE3D646AC}">
      <dgm:prSet/>
      <dgm:spPr/>
      <dgm:t>
        <a:bodyPr/>
        <a:lstStyle/>
        <a:p>
          <a:endParaRPr lang="en-GB">
            <a:solidFill>
              <a:srgbClr val="0070C0"/>
            </a:solidFill>
          </a:endParaRPr>
        </a:p>
      </dgm:t>
    </dgm:pt>
    <dgm:pt modelId="{B0B31E7F-B073-4CA3-82FC-4A70C90C6873}" type="sibTrans" cxnId="{098E7305-2AC9-49D7-A695-77EFE3D646AC}">
      <dgm:prSet/>
      <dgm:spPr/>
      <dgm:t>
        <a:bodyPr/>
        <a:lstStyle/>
        <a:p>
          <a:endParaRPr lang="en-GB">
            <a:solidFill>
              <a:srgbClr val="0070C0"/>
            </a:solidFill>
          </a:endParaRPr>
        </a:p>
      </dgm:t>
    </dgm:pt>
    <dgm:pt modelId="{617E559D-4E4C-4664-84E8-584F22A8A580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GB" dirty="0">
              <a:solidFill>
                <a:srgbClr val="0070C0"/>
              </a:solidFill>
            </a:rPr>
            <a:t>LVNL</a:t>
          </a:r>
        </a:p>
      </dgm:t>
    </dgm:pt>
    <dgm:pt modelId="{27110A4E-E8F8-48F3-AE6E-63F6D4E91004}" type="parTrans" cxnId="{26214275-E32F-44A0-BD7C-D24D36C552CC}">
      <dgm:prSet/>
      <dgm:spPr/>
      <dgm:t>
        <a:bodyPr/>
        <a:lstStyle/>
        <a:p>
          <a:endParaRPr lang="en-GB"/>
        </a:p>
      </dgm:t>
    </dgm:pt>
    <dgm:pt modelId="{BD10B3DB-7214-4C75-8928-243C71B7CA8D}" type="sibTrans" cxnId="{26214275-E32F-44A0-BD7C-D24D36C552CC}">
      <dgm:prSet/>
      <dgm:spPr/>
      <dgm:t>
        <a:bodyPr/>
        <a:lstStyle/>
        <a:p>
          <a:endParaRPr lang="en-GB"/>
        </a:p>
      </dgm:t>
    </dgm:pt>
    <dgm:pt modelId="{1B5AF2DA-54C1-4EFD-8142-98C39F2E599B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n-GB" dirty="0">
              <a:solidFill>
                <a:srgbClr val="0070C0"/>
              </a:solidFill>
            </a:rPr>
            <a:t>SAAB Digital air traffic solutions</a:t>
          </a:r>
        </a:p>
      </dgm:t>
    </dgm:pt>
    <dgm:pt modelId="{BE3BCC1E-AE37-48D4-A04D-8DB29ED43456}" type="parTrans" cxnId="{EF748AC9-4F32-415A-B1A9-3FBEB41DCD2A}">
      <dgm:prSet/>
      <dgm:spPr/>
      <dgm:t>
        <a:bodyPr/>
        <a:lstStyle/>
        <a:p>
          <a:endParaRPr lang="en-GB"/>
        </a:p>
      </dgm:t>
    </dgm:pt>
    <dgm:pt modelId="{1D4D7D30-F445-4BC6-8C6E-9A6D0D243582}" type="sibTrans" cxnId="{EF748AC9-4F32-415A-B1A9-3FBEB41DCD2A}">
      <dgm:prSet/>
      <dgm:spPr/>
      <dgm:t>
        <a:bodyPr/>
        <a:lstStyle/>
        <a:p>
          <a:endParaRPr lang="en-GB"/>
        </a:p>
      </dgm:t>
    </dgm:pt>
    <dgm:pt modelId="{DB8E8459-553B-447E-BEF6-1C549A5E44DD}" type="pres">
      <dgm:prSet presAssocID="{DEE7356E-452E-4C68-B766-371C77230E93}" presName="diagram" presStyleCnt="0">
        <dgm:presLayoutVars>
          <dgm:dir/>
          <dgm:resizeHandles val="exact"/>
        </dgm:presLayoutVars>
      </dgm:prSet>
      <dgm:spPr/>
    </dgm:pt>
    <dgm:pt modelId="{A4098255-4FC5-438B-9B8D-EDCCC86462CE}" type="pres">
      <dgm:prSet presAssocID="{80C7DE68-FB47-4C50-9346-E2F583067510}" presName="node" presStyleLbl="node1" presStyleIdx="0" presStyleCnt="18" custLinFactNeighborX="-1245" custLinFactNeighborY="-4191">
        <dgm:presLayoutVars>
          <dgm:bulletEnabled val="1"/>
        </dgm:presLayoutVars>
      </dgm:prSet>
      <dgm:spPr/>
    </dgm:pt>
    <dgm:pt modelId="{1F53CC5D-9236-4539-9A89-AB6A9D36052E}" type="pres">
      <dgm:prSet presAssocID="{32A68D06-3CDC-4048-AC2D-BADFA80E650A}" presName="sibTrans" presStyleCnt="0"/>
      <dgm:spPr/>
    </dgm:pt>
    <dgm:pt modelId="{0495B989-A04D-45DB-A82F-38D1AB164DA3}" type="pres">
      <dgm:prSet presAssocID="{5203D8E7-1515-415B-B9C8-28D287CD64F7}" presName="node" presStyleLbl="node1" presStyleIdx="1" presStyleCnt="18" custLinFactNeighborX="1563" custLinFactNeighborY="-8709">
        <dgm:presLayoutVars>
          <dgm:bulletEnabled val="1"/>
        </dgm:presLayoutVars>
      </dgm:prSet>
      <dgm:spPr/>
    </dgm:pt>
    <dgm:pt modelId="{B458951C-BD9A-417B-9EE0-F555F32F9DA4}" type="pres">
      <dgm:prSet presAssocID="{E87562CF-BBEA-4EE6-9F64-EC2057FD876E}" presName="sibTrans" presStyleCnt="0"/>
      <dgm:spPr/>
    </dgm:pt>
    <dgm:pt modelId="{49C70B81-BCD6-44B5-AF77-D3E38C3F0D1F}" type="pres">
      <dgm:prSet presAssocID="{E5EA2AD5-F62F-43A3-9D57-EDDCB2A13DCC}" presName="node" presStyleLbl="node1" presStyleIdx="2" presStyleCnt="18">
        <dgm:presLayoutVars>
          <dgm:bulletEnabled val="1"/>
        </dgm:presLayoutVars>
      </dgm:prSet>
      <dgm:spPr/>
    </dgm:pt>
    <dgm:pt modelId="{6DBDD019-2112-42CA-8C2F-5B5779876326}" type="pres">
      <dgm:prSet presAssocID="{0A701952-0709-4F69-9957-139752C0A662}" presName="sibTrans" presStyleCnt="0"/>
      <dgm:spPr/>
    </dgm:pt>
    <dgm:pt modelId="{5EA2E213-5AE7-4E8E-8805-1E9E83E21725}" type="pres">
      <dgm:prSet presAssocID="{5EA708EE-B991-447A-B831-73BEC32B319A}" presName="node" presStyleLbl="node1" presStyleIdx="3" presStyleCnt="18" custLinFactNeighborX="-2344" custLinFactNeighborY="-7196">
        <dgm:presLayoutVars>
          <dgm:bulletEnabled val="1"/>
        </dgm:presLayoutVars>
      </dgm:prSet>
      <dgm:spPr/>
    </dgm:pt>
    <dgm:pt modelId="{96C0E1B1-9525-4BB2-9A99-0EE9AFBC6B77}" type="pres">
      <dgm:prSet presAssocID="{0472F63E-C0A4-472F-ACA6-C94509D0A9B5}" presName="sibTrans" presStyleCnt="0"/>
      <dgm:spPr/>
    </dgm:pt>
    <dgm:pt modelId="{9076428E-4013-49D7-AD4D-FE1E8EB0AFA8}" type="pres">
      <dgm:prSet presAssocID="{4FF28742-B2E1-46A3-99D1-D52E299B8A03}" presName="node" presStyleLbl="node1" presStyleIdx="4" presStyleCnt="18">
        <dgm:presLayoutVars>
          <dgm:bulletEnabled val="1"/>
        </dgm:presLayoutVars>
      </dgm:prSet>
      <dgm:spPr/>
    </dgm:pt>
    <dgm:pt modelId="{010B911B-7AA2-44EC-A172-19EF0B8AB622}" type="pres">
      <dgm:prSet presAssocID="{0687CB48-6F58-43A0-B93A-FF67B62E38E8}" presName="sibTrans" presStyleCnt="0"/>
      <dgm:spPr/>
    </dgm:pt>
    <dgm:pt modelId="{11F87342-3BC2-47FB-99BE-4C84F1A71726}" type="pres">
      <dgm:prSet presAssocID="{48F8A872-1F5E-46D5-A831-A9A9DDEC1F91}" presName="node" presStyleLbl="node1" presStyleIdx="5" presStyleCnt="18">
        <dgm:presLayoutVars>
          <dgm:bulletEnabled val="1"/>
        </dgm:presLayoutVars>
      </dgm:prSet>
      <dgm:spPr/>
    </dgm:pt>
    <dgm:pt modelId="{F3DDF879-4906-44D1-A76D-AE0EF4B5E0DA}" type="pres">
      <dgm:prSet presAssocID="{36A1B339-3A3F-4E21-AA5C-CE56F86220E4}" presName="sibTrans" presStyleCnt="0"/>
      <dgm:spPr/>
    </dgm:pt>
    <dgm:pt modelId="{FC837121-ED50-42EE-A15D-71A1460A1A1B}" type="pres">
      <dgm:prSet presAssocID="{94A2CAD4-9EDE-4D63-B22F-1F7FF456222C}" presName="node" presStyleLbl="node1" presStyleIdx="6" presStyleCnt="18" custLinFactNeighborX="217" custLinFactNeighborY="-3907">
        <dgm:presLayoutVars>
          <dgm:bulletEnabled val="1"/>
        </dgm:presLayoutVars>
      </dgm:prSet>
      <dgm:spPr/>
    </dgm:pt>
    <dgm:pt modelId="{A30A32FA-1744-48E7-8D7A-F1E9AFDC74A9}" type="pres">
      <dgm:prSet presAssocID="{B0E08405-68C7-4394-B1CA-45BAC2923469}" presName="sibTrans" presStyleCnt="0"/>
      <dgm:spPr/>
    </dgm:pt>
    <dgm:pt modelId="{CAADAAB6-FB24-40E0-9270-2E3D08DDDDCB}" type="pres">
      <dgm:prSet presAssocID="{E5E197C5-EA00-455F-8575-8FCA4BBA308E}" presName="node" presStyleLbl="node1" presStyleIdx="7" presStyleCnt="18">
        <dgm:presLayoutVars>
          <dgm:bulletEnabled val="1"/>
        </dgm:presLayoutVars>
      </dgm:prSet>
      <dgm:spPr/>
    </dgm:pt>
    <dgm:pt modelId="{006BBDF9-13D2-4886-A082-7078F0AAF4BA}" type="pres">
      <dgm:prSet presAssocID="{F6E7D6C8-E104-41BA-83D6-787432BFA12A}" presName="sibTrans" presStyleCnt="0"/>
      <dgm:spPr/>
    </dgm:pt>
    <dgm:pt modelId="{22F61129-0416-4A68-A8C0-E800C1E6A5D9}" type="pres">
      <dgm:prSet presAssocID="{3D878D95-20B2-49AA-B15C-0E72F83DA3B5}" presName="node" presStyleLbl="node1" presStyleIdx="8" presStyleCnt="18">
        <dgm:presLayoutVars>
          <dgm:bulletEnabled val="1"/>
        </dgm:presLayoutVars>
      </dgm:prSet>
      <dgm:spPr/>
    </dgm:pt>
    <dgm:pt modelId="{DDB31097-4833-41BC-B85B-E592C5E8C414}" type="pres">
      <dgm:prSet presAssocID="{55CE5954-2A77-4998-A3D8-80CD85EB384D}" presName="sibTrans" presStyleCnt="0"/>
      <dgm:spPr/>
    </dgm:pt>
    <dgm:pt modelId="{8AD5D619-4CEC-455E-8A4A-336A70BB5586}" type="pres">
      <dgm:prSet presAssocID="{42293F0B-5751-4C04-A930-5E98009D8C3A}" presName="node" presStyleLbl="node1" presStyleIdx="9" presStyleCnt="18">
        <dgm:presLayoutVars>
          <dgm:bulletEnabled val="1"/>
        </dgm:presLayoutVars>
      </dgm:prSet>
      <dgm:spPr/>
    </dgm:pt>
    <dgm:pt modelId="{EF6F8B9A-C17E-4450-9BFC-5885E35465C1}" type="pres">
      <dgm:prSet presAssocID="{0B921933-A094-427D-BA72-77C29D3DC369}" presName="sibTrans" presStyleCnt="0"/>
      <dgm:spPr/>
    </dgm:pt>
    <dgm:pt modelId="{F0BBC722-1D35-42BE-8D97-E5F84576D540}" type="pres">
      <dgm:prSet presAssocID="{1FF2F0B2-3404-4219-9B3B-794ADD594245}" presName="node" presStyleLbl="node1" presStyleIdx="10" presStyleCnt="18">
        <dgm:presLayoutVars>
          <dgm:bulletEnabled val="1"/>
        </dgm:presLayoutVars>
      </dgm:prSet>
      <dgm:spPr/>
    </dgm:pt>
    <dgm:pt modelId="{C0D1A2EE-3006-4DBF-8237-21300BC94C00}" type="pres">
      <dgm:prSet presAssocID="{9411DEB6-F5BC-4E20-825C-B7BDEFC8434A}" presName="sibTrans" presStyleCnt="0"/>
      <dgm:spPr/>
    </dgm:pt>
    <dgm:pt modelId="{9F02DCBC-FE18-41A1-BE8F-BF9CB0DFE93B}" type="pres">
      <dgm:prSet presAssocID="{8D980226-1426-433A-9D53-DA91636D43D1}" presName="node" presStyleLbl="node1" presStyleIdx="11" presStyleCnt="18">
        <dgm:presLayoutVars>
          <dgm:bulletEnabled val="1"/>
        </dgm:presLayoutVars>
      </dgm:prSet>
      <dgm:spPr/>
    </dgm:pt>
    <dgm:pt modelId="{4914E514-D254-4B9E-863D-AD57CEFB0B8C}" type="pres">
      <dgm:prSet presAssocID="{CF0C5134-C923-46C7-92BE-59AF180CD8AF}" presName="sibTrans" presStyleCnt="0"/>
      <dgm:spPr/>
    </dgm:pt>
    <dgm:pt modelId="{FCAD8AC1-D405-4B6E-87C0-6FC4957BD33B}" type="pres">
      <dgm:prSet presAssocID="{A5A9DD2D-7888-40FE-A3FD-CBAA4F93FF81}" presName="node" presStyleLbl="node1" presStyleIdx="12" presStyleCnt="18">
        <dgm:presLayoutVars>
          <dgm:bulletEnabled val="1"/>
        </dgm:presLayoutVars>
      </dgm:prSet>
      <dgm:spPr/>
    </dgm:pt>
    <dgm:pt modelId="{D9C14EBF-B370-4CC3-9963-C7D1677884C4}" type="pres">
      <dgm:prSet presAssocID="{DAFF65DE-582B-4F05-96C9-2E5E38BA564A}" presName="sibTrans" presStyleCnt="0"/>
      <dgm:spPr/>
    </dgm:pt>
    <dgm:pt modelId="{624416AC-E575-4CA3-B591-07330C7A30CA}" type="pres">
      <dgm:prSet presAssocID="{1A81127E-96B9-4F91-B111-C8020B418AC6}" presName="node" presStyleLbl="node1" presStyleIdx="13" presStyleCnt="18">
        <dgm:presLayoutVars>
          <dgm:bulletEnabled val="1"/>
        </dgm:presLayoutVars>
      </dgm:prSet>
      <dgm:spPr/>
    </dgm:pt>
    <dgm:pt modelId="{ED08984E-122F-4AD8-8BA8-C2BD70DA3217}" type="pres">
      <dgm:prSet presAssocID="{DE2E067D-EAB8-49A7-B96B-3285E931E991}" presName="sibTrans" presStyleCnt="0"/>
      <dgm:spPr/>
    </dgm:pt>
    <dgm:pt modelId="{95B02846-338B-4F9C-99BE-B264F5BB8FFA}" type="pres">
      <dgm:prSet presAssocID="{5FFB252B-0E88-4740-B926-FD3C29C71A03}" presName="node" presStyleLbl="node1" presStyleIdx="14" presStyleCnt="18">
        <dgm:presLayoutVars>
          <dgm:bulletEnabled val="1"/>
        </dgm:presLayoutVars>
      </dgm:prSet>
      <dgm:spPr/>
    </dgm:pt>
    <dgm:pt modelId="{16244EC4-575E-48D8-AC66-19740EC1EE03}" type="pres">
      <dgm:prSet presAssocID="{78E67F54-73E3-4EFB-A181-EE373C000CFD}" presName="sibTrans" presStyleCnt="0"/>
      <dgm:spPr/>
    </dgm:pt>
    <dgm:pt modelId="{6CBC77B6-A4D6-451F-B0A8-19BC991923DA}" type="pres">
      <dgm:prSet presAssocID="{05038729-2A31-4C82-B9B9-09AA8B6556EF}" presName="node" presStyleLbl="node1" presStyleIdx="15" presStyleCnt="18" custLinFactNeighborX="1358" custLinFactNeighborY="-9053">
        <dgm:presLayoutVars>
          <dgm:bulletEnabled val="1"/>
        </dgm:presLayoutVars>
      </dgm:prSet>
      <dgm:spPr/>
    </dgm:pt>
    <dgm:pt modelId="{65F2BAC0-7EA5-4525-85CC-37F8B5CB4565}" type="pres">
      <dgm:prSet presAssocID="{B0B31E7F-B073-4CA3-82FC-4A70C90C6873}" presName="sibTrans" presStyleCnt="0"/>
      <dgm:spPr/>
    </dgm:pt>
    <dgm:pt modelId="{FD1FA499-3DCE-4C50-8BF9-BC9DAC80F149}" type="pres">
      <dgm:prSet presAssocID="{617E559D-4E4C-4664-84E8-584F22A8A580}" presName="node" presStyleLbl="node1" presStyleIdx="16" presStyleCnt="18" custLinFactNeighborX="-2344" custLinFactNeighborY="-7196">
        <dgm:presLayoutVars>
          <dgm:bulletEnabled val="1"/>
        </dgm:presLayoutVars>
      </dgm:prSet>
      <dgm:spPr/>
    </dgm:pt>
    <dgm:pt modelId="{63755ECC-717F-41EB-9594-3201E170527C}" type="pres">
      <dgm:prSet presAssocID="{BD10B3DB-7214-4C75-8928-243C71B7CA8D}" presName="sibTrans" presStyleCnt="0"/>
      <dgm:spPr/>
    </dgm:pt>
    <dgm:pt modelId="{D8AF77C3-4E8C-4E16-8A1E-9D0ADC9EC98E}" type="pres">
      <dgm:prSet presAssocID="{1B5AF2DA-54C1-4EFD-8142-98C39F2E599B}" presName="node" presStyleLbl="node1" presStyleIdx="17" presStyleCnt="18" custLinFactNeighborX="-2344" custLinFactNeighborY="-7196">
        <dgm:presLayoutVars>
          <dgm:bulletEnabled val="1"/>
        </dgm:presLayoutVars>
      </dgm:prSet>
      <dgm:spPr/>
    </dgm:pt>
  </dgm:ptLst>
  <dgm:cxnLst>
    <dgm:cxn modelId="{098E7305-2AC9-49D7-A695-77EFE3D646AC}" srcId="{DEE7356E-452E-4C68-B766-371C77230E93}" destId="{05038729-2A31-4C82-B9B9-09AA8B6556EF}" srcOrd="15" destOrd="0" parTransId="{B0171E4A-13F0-4132-80A3-E2279A049E78}" sibTransId="{B0B31E7F-B073-4CA3-82FC-4A70C90C6873}"/>
    <dgm:cxn modelId="{2C0A9313-5506-4DD2-8731-95C6CB62210E}" type="presOf" srcId="{8D980226-1426-433A-9D53-DA91636D43D1}" destId="{9F02DCBC-FE18-41A1-BE8F-BF9CB0DFE93B}" srcOrd="0" destOrd="0" presId="urn:microsoft.com/office/officeart/2005/8/layout/default"/>
    <dgm:cxn modelId="{D680F222-88D2-4534-AFEF-4A081FA3487B}" srcId="{DEE7356E-452E-4C68-B766-371C77230E93}" destId="{5EA708EE-B991-447A-B831-73BEC32B319A}" srcOrd="3" destOrd="0" parTransId="{7D92CF7E-F0A8-4108-A0DE-C0809E0B8A4E}" sibTransId="{0472F63E-C0A4-472F-ACA6-C94509D0A9B5}"/>
    <dgm:cxn modelId="{E40A6224-502D-48DA-B26B-784444474B6C}" type="presOf" srcId="{DEE7356E-452E-4C68-B766-371C77230E93}" destId="{DB8E8459-553B-447E-BEF6-1C549A5E44DD}" srcOrd="0" destOrd="0" presId="urn:microsoft.com/office/officeart/2005/8/layout/default"/>
    <dgm:cxn modelId="{3E58EE61-8940-4869-9DA9-FE7A4B26F5EE}" type="presOf" srcId="{48F8A872-1F5E-46D5-A831-A9A9DDEC1F91}" destId="{11F87342-3BC2-47FB-99BE-4C84F1A71726}" srcOrd="0" destOrd="0" presId="urn:microsoft.com/office/officeart/2005/8/layout/default"/>
    <dgm:cxn modelId="{73BCEF63-53C1-4D83-92F3-A7E34F2C9394}" type="presOf" srcId="{E5E197C5-EA00-455F-8575-8FCA4BBA308E}" destId="{CAADAAB6-FB24-40E0-9270-2E3D08DDDDCB}" srcOrd="0" destOrd="0" presId="urn:microsoft.com/office/officeart/2005/8/layout/default"/>
    <dgm:cxn modelId="{5F988469-B413-4DCF-AE3C-B3E4DB556177}" type="presOf" srcId="{1FF2F0B2-3404-4219-9B3B-794ADD594245}" destId="{F0BBC722-1D35-42BE-8D97-E5F84576D540}" srcOrd="0" destOrd="0" presId="urn:microsoft.com/office/officeart/2005/8/layout/default"/>
    <dgm:cxn modelId="{38EB7F4E-8B13-4AF9-A268-2E460CD954B7}" srcId="{DEE7356E-452E-4C68-B766-371C77230E93}" destId="{5FFB252B-0E88-4740-B926-FD3C29C71A03}" srcOrd="14" destOrd="0" parTransId="{4F3F4E0D-7D3E-4960-9261-C07EBCCF1A5C}" sibTransId="{78E67F54-73E3-4EFB-A181-EE373C000CFD}"/>
    <dgm:cxn modelId="{81F68972-FC47-4F8D-977A-3108E2F00CF0}" srcId="{DEE7356E-452E-4C68-B766-371C77230E93}" destId="{42293F0B-5751-4C04-A930-5E98009D8C3A}" srcOrd="9" destOrd="0" parTransId="{EB62C67F-1B4F-421A-9C7C-47664970E310}" sibTransId="{0B921933-A094-427D-BA72-77C29D3DC369}"/>
    <dgm:cxn modelId="{7DC06A54-5CD4-43E6-91F4-1CEDD158260C}" type="presOf" srcId="{05038729-2A31-4C82-B9B9-09AA8B6556EF}" destId="{6CBC77B6-A4D6-451F-B0A8-19BC991923DA}" srcOrd="0" destOrd="0" presId="urn:microsoft.com/office/officeart/2005/8/layout/default"/>
    <dgm:cxn modelId="{26214275-E32F-44A0-BD7C-D24D36C552CC}" srcId="{DEE7356E-452E-4C68-B766-371C77230E93}" destId="{617E559D-4E4C-4664-84E8-584F22A8A580}" srcOrd="16" destOrd="0" parTransId="{27110A4E-E8F8-48F3-AE6E-63F6D4E91004}" sibTransId="{BD10B3DB-7214-4C75-8928-243C71B7CA8D}"/>
    <dgm:cxn modelId="{9F0D3E56-4147-4793-9123-B8C05FAFB724}" srcId="{DEE7356E-452E-4C68-B766-371C77230E93}" destId="{48F8A872-1F5E-46D5-A831-A9A9DDEC1F91}" srcOrd="5" destOrd="0" parTransId="{D305DECD-5E76-4CF7-A915-0F31194E77E4}" sibTransId="{36A1B339-3A3F-4E21-AA5C-CE56F86220E4}"/>
    <dgm:cxn modelId="{E5DFCD76-B7D6-40F0-9DE4-1DD5C9E1FA4B}" type="presOf" srcId="{1B5AF2DA-54C1-4EFD-8142-98C39F2E599B}" destId="{D8AF77C3-4E8C-4E16-8A1E-9D0ADC9EC98E}" srcOrd="0" destOrd="0" presId="urn:microsoft.com/office/officeart/2005/8/layout/default"/>
    <dgm:cxn modelId="{4DB60777-F77C-4CB9-9805-C4824617C9E8}" type="presOf" srcId="{80C7DE68-FB47-4C50-9346-E2F583067510}" destId="{A4098255-4FC5-438B-9B8D-EDCCC86462CE}" srcOrd="0" destOrd="0" presId="urn:microsoft.com/office/officeart/2005/8/layout/default"/>
    <dgm:cxn modelId="{6AF80C77-B4B3-4884-B86C-EA712FB03941}" srcId="{DEE7356E-452E-4C68-B766-371C77230E93}" destId="{E5E197C5-EA00-455F-8575-8FCA4BBA308E}" srcOrd="7" destOrd="0" parTransId="{18B6ADB4-9C1F-43C1-9621-D8CD9F0F93C4}" sibTransId="{F6E7D6C8-E104-41BA-83D6-787432BFA12A}"/>
    <dgm:cxn modelId="{B376AC81-9CDB-4F72-A5B5-C2DA732D2FAF}" srcId="{DEE7356E-452E-4C68-B766-371C77230E93}" destId="{5203D8E7-1515-415B-B9C8-28D287CD64F7}" srcOrd="1" destOrd="0" parTransId="{D8D619F7-B1B8-4476-9F7C-DCF69DE53295}" sibTransId="{E87562CF-BBEA-4EE6-9F64-EC2057FD876E}"/>
    <dgm:cxn modelId="{3D7D1882-9273-4169-85BC-ADA3A23039BF}" srcId="{DEE7356E-452E-4C68-B766-371C77230E93}" destId="{3D878D95-20B2-49AA-B15C-0E72F83DA3B5}" srcOrd="8" destOrd="0" parTransId="{B1A879C2-9956-4BB8-8A6B-FD833EF3113A}" sibTransId="{55CE5954-2A77-4998-A3D8-80CD85EB384D}"/>
    <dgm:cxn modelId="{946CBB86-4120-4648-81DF-D354A72BF348}" type="presOf" srcId="{1A81127E-96B9-4F91-B111-C8020B418AC6}" destId="{624416AC-E575-4CA3-B591-07330C7A30CA}" srcOrd="0" destOrd="0" presId="urn:microsoft.com/office/officeart/2005/8/layout/default"/>
    <dgm:cxn modelId="{769D6C90-B360-437F-A428-E33D19C7BF9D}" srcId="{DEE7356E-452E-4C68-B766-371C77230E93}" destId="{E5EA2AD5-F62F-43A3-9D57-EDDCB2A13DCC}" srcOrd="2" destOrd="0" parTransId="{C0B88C91-74DE-47E1-8F19-D526643C3A5E}" sibTransId="{0A701952-0709-4F69-9957-139752C0A662}"/>
    <dgm:cxn modelId="{AA878698-F511-4C1B-813F-05EB559284D3}" type="presOf" srcId="{42293F0B-5751-4C04-A930-5E98009D8C3A}" destId="{8AD5D619-4CEC-455E-8A4A-336A70BB5586}" srcOrd="0" destOrd="0" presId="urn:microsoft.com/office/officeart/2005/8/layout/default"/>
    <dgm:cxn modelId="{1DE776A7-359B-47C1-926C-6D847DF70663}" srcId="{DEE7356E-452E-4C68-B766-371C77230E93}" destId="{1FF2F0B2-3404-4219-9B3B-794ADD594245}" srcOrd="10" destOrd="0" parTransId="{34CFE8E6-DFED-49FE-82A7-0BA3EB7792D7}" sibTransId="{9411DEB6-F5BC-4E20-825C-B7BDEFC8434A}"/>
    <dgm:cxn modelId="{F08126AA-3956-4580-839A-822B59D868B5}" type="presOf" srcId="{617E559D-4E4C-4664-84E8-584F22A8A580}" destId="{FD1FA499-3DCE-4C50-8BF9-BC9DAC80F149}" srcOrd="0" destOrd="0" presId="urn:microsoft.com/office/officeart/2005/8/layout/default"/>
    <dgm:cxn modelId="{075183B3-84B3-4F8E-BFD0-B17BAAFAC2D3}" type="presOf" srcId="{A5A9DD2D-7888-40FE-A3FD-CBAA4F93FF81}" destId="{FCAD8AC1-D405-4B6E-87C0-6FC4957BD33B}" srcOrd="0" destOrd="0" presId="urn:microsoft.com/office/officeart/2005/8/layout/default"/>
    <dgm:cxn modelId="{E7480BC3-8A6D-406E-9447-6482AC0E02BC}" type="presOf" srcId="{E5EA2AD5-F62F-43A3-9D57-EDDCB2A13DCC}" destId="{49C70B81-BCD6-44B5-AF77-D3E38C3F0D1F}" srcOrd="0" destOrd="0" presId="urn:microsoft.com/office/officeart/2005/8/layout/default"/>
    <dgm:cxn modelId="{5D11BAC7-2906-496A-9790-0A91629747A9}" type="presOf" srcId="{3D878D95-20B2-49AA-B15C-0E72F83DA3B5}" destId="{22F61129-0416-4A68-A8C0-E800C1E6A5D9}" srcOrd="0" destOrd="0" presId="urn:microsoft.com/office/officeart/2005/8/layout/default"/>
    <dgm:cxn modelId="{EF748AC9-4F32-415A-B1A9-3FBEB41DCD2A}" srcId="{DEE7356E-452E-4C68-B766-371C77230E93}" destId="{1B5AF2DA-54C1-4EFD-8142-98C39F2E599B}" srcOrd="17" destOrd="0" parTransId="{BE3BCC1E-AE37-48D4-A04D-8DB29ED43456}" sibTransId="{1D4D7D30-F445-4BC6-8C6E-9A6D0D243582}"/>
    <dgm:cxn modelId="{BDF213CB-F381-4F05-8AA5-C23AE6C1256D}" srcId="{DEE7356E-452E-4C68-B766-371C77230E93}" destId="{A5A9DD2D-7888-40FE-A3FD-CBAA4F93FF81}" srcOrd="12" destOrd="0" parTransId="{53C12BA6-9B32-4374-BD76-B453BAC61166}" sibTransId="{DAFF65DE-582B-4F05-96C9-2E5E38BA564A}"/>
    <dgm:cxn modelId="{B6EF43CE-4AB1-4839-9494-01A453D3AF93}" srcId="{DEE7356E-452E-4C68-B766-371C77230E93}" destId="{1A81127E-96B9-4F91-B111-C8020B418AC6}" srcOrd="13" destOrd="0" parTransId="{102828F4-F2A1-4DC6-B154-984B4296B842}" sibTransId="{DE2E067D-EAB8-49A7-B96B-3285E931E991}"/>
    <dgm:cxn modelId="{AF2B9FCF-48D2-4F93-970D-FC39DABEFA35}" type="presOf" srcId="{94A2CAD4-9EDE-4D63-B22F-1F7FF456222C}" destId="{FC837121-ED50-42EE-A15D-71A1460A1A1B}" srcOrd="0" destOrd="0" presId="urn:microsoft.com/office/officeart/2005/8/layout/default"/>
    <dgm:cxn modelId="{D1F193D9-8B0D-482B-97F5-416F0CF41EC1}" type="presOf" srcId="{5203D8E7-1515-415B-B9C8-28D287CD64F7}" destId="{0495B989-A04D-45DB-A82F-38D1AB164DA3}" srcOrd="0" destOrd="0" presId="urn:microsoft.com/office/officeart/2005/8/layout/default"/>
    <dgm:cxn modelId="{577EA0DA-B061-485A-8B2E-00B250B42AEA}" type="presOf" srcId="{4FF28742-B2E1-46A3-99D1-D52E299B8A03}" destId="{9076428E-4013-49D7-AD4D-FE1E8EB0AFA8}" srcOrd="0" destOrd="0" presId="urn:microsoft.com/office/officeart/2005/8/layout/default"/>
    <dgm:cxn modelId="{F668B5DB-449B-48C5-9681-9C2A9BD1D91C}" srcId="{DEE7356E-452E-4C68-B766-371C77230E93}" destId="{80C7DE68-FB47-4C50-9346-E2F583067510}" srcOrd="0" destOrd="0" parTransId="{67BDD146-57CF-4966-A81F-45BF66B761AB}" sibTransId="{32A68D06-3CDC-4048-AC2D-BADFA80E650A}"/>
    <dgm:cxn modelId="{900DBEE8-731C-4070-A815-E938686E1520}" srcId="{DEE7356E-452E-4C68-B766-371C77230E93}" destId="{4FF28742-B2E1-46A3-99D1-D52E299B8A03}" srcOrd="4" destOrd="0" parTransId="{C5C04F18-ADDB-4078-A299-16A3E3F954C4}" sibTransId="{0687CB48-6F58-43A0-B93A-FF67B62E38E8}"/>
    <dgm:cxn modelId="{47FBDBF2-2916-4806-9E24-380CFCE11FEC}" srcId="{DEE7356E-452E-4C68-B766-371C77230E93}" destId="{94A2CAD4-9EDE-4D63-B22F-1F7FF456222C}" srcOrd="6" destOrd="0" parTransId="{9D8F9DF3-091E-4148-BBF0-4FCFB87F8FBE}" sibTransId="{B0E08405-68C7-4394-B1CA-45BAC2923469}"/>
    <dgm:cxn modelId="{BF4DC1F3-0ACE-4D8B-82DA-D22B345AD7C0}" type="presOf" srcId="{5FFB252B-0E88-4740-B926-FD3C29C71A03}" destId="{95B02846-338B-4F9C-99BE-B264F5BB8FFA}" srcOrd="0" destOrd="0" presId="urn:microsoft.com/office/officeart/2005/8/layout/default"/>
    <dgm:cxn modelId="{0F5C73F7-9459-4E02-A64F-2B23855DCD7F}" srcId="{DEE7356E-452E-4C68-B766-371C77230E93}" destId="{8D980226-1426-433A-9D53-DA91636D43D1}" srcOrd="11" destOrd="0" parTransId="{D8BED879-EEC9-4204-97BC-8B7F7349B5FF}" sibTransId="{CF0C5134-C923-46C7-92BE-59AF180CD8AF}"/>
    <dgm:cxn modelId="{293F9CF7-DBC5-476A-AE19-4FFAE0675CA3}" type="presOf" srcId="{5EA708EE-B991-447A-B831-73BEC32B319A}" destId="{5EA2E213-5AE7-4E8E-8805-1E9E83E21725}" srcOrd="0" destOrd="0" presId="urn:microsoft.com/office/officeart/2005/8/layout/default"/>
    <dgm:cxn modelId="{310D5B4A-4D92-45F4-9DB6-0B9B7C9F1893}" type="presParOf" srcId="{DB8E8459-553B-447E-BEF6-1C549A5E44DD}" destId="{A4098255-4FC5-438B-9B8D-EDCCC86462CE}" srcOrd="0" destOrd="0" presId="urn:microsoft.com/office/officeart/2005/8/layout/default"/>
    <dgm:cxn modelId="{C1DA1A58-7BBE-4F92-88E9-EAD5821804BB}" type="presParOf" srcId="{DB8E8459-553B-447E-BEF6-1C549A5E44DD}" destId="{1F53CC5D-9236-4539-9A89-AB6A9D36052E}" srcOrd="1" destOrd="0" presId="urn:microsoft.com/office/officeart/2005/8/layout/default"/>
    <dgm:cxn modelId="{1C7BBF88-D817-4362-90D5-68AEBAAA60D3}" type="presParOf" srcId="{DB8E8459-553B-447E-BEF6-1C549A5E44DD}" destId="{0495B989-A04D-45DB-A82F-38D1AB164DA3}" srcOrd="2" destOrd="0" presId="urn:microsoft.com/office/officeart/2005/8/layout/default"/>
    <dgm:cxn modelId="{E8988677-D267-4AC8-95F9-5B1C0E66B0B9}" type="presParOf" srcId="{DB8E8459-553B-447E-BEF6-1C549A5E44DD}" destId="{B458951C-BD9A-417B-9EE0-F555F32F9DA4}" srcOrd="3" destOrd="0" presId="urn:microsoft.com/office/officeart/2005/8/layout/default"/>
    <dgm:cxn modelId="{EFFFC061-F871-409D-8A00-2BADFA2D5761}" type="presParOf" srcId="{DB8E8459-553B-447E-BEF6-1C549A5E44DD}" destId="{49C70B81-BCD6-44B5-AF77-D3E38C3F0D1F}" srcOrd="4" destOrd="0" presId="urn:microsoft.com/office/officeart/2005/8/layout/default"/>
    <dgm:cxn modelId="{37331B1B-BF58-46D7-9401-B9E99339FFAD}" type="presParOf" srcId="{DB8E8459-553B-447E-BEF6-1C549A5E44DD}" destId="{6DBDD019-2112-42CA-8C2F-5B5779876326}" srcOrd="5" destOrd="0" presId="urn:microsoft.com/office/officeart/2005/8/layout/default"/>
    <dgm:cxn modelId="{0825171D-ADC8-446F-8267-CD3D564CECF3}" type="presParOf" srcId="{DB8E8459-553B-447E-BEF6-1C549A5E44DD}" destId="{5EA2E213-5AE7-4E8E-8805-1E9E83E21725}" srcOrd="6" destOrd="0" presId="urn:microsoft.com/office/officeart/2005/8/layout/default"/>
    <dgm:cxn modelId="{EE0DEF6A-A77B-44C5-95EF-7DF8159C1FE3}" type="presParOf" srcId="{DB8E8459-553B-447E-BEF6-1C549A5E44DD}" destId="{96C0E1B1-9525-4BB2-9A99-0EE9AFBC6B77}" srcOrd="7" destOrd="0" presId="urn:microsoft.com/office/officeart/2005/8/layout/default"/>
    <dgm:cxn modelId="{7AE50CEB-E1F0-4D2E-8977-7CD955EC21D5}" type="presParOf" srcId="{DB8E8459-553B-447E-BEF6-1C549A5E44DD}" destId="{9076428E-4013-49D7-AD4D-FE1E8EB0AFA8}" srcOrd="8" destOrd="0" presId="urn:microsoft.com/office/officeart/2005/8/layout/default"/>
    <dgm:cxn modelId="{82DCD14E-9662-4F9C-92EC-5F6B96421A19}" type="presParOf" srcId="{DB8E8459-553B-447E-BEF6-1C549A5E44DD}" destId="{010B911B-7AA2-44EC-A172-19EF0B8AB622}" srcOrd="9" destOrd="0" presId="urn:microsoft.com/office/officeart/2005/8/layout/default"/>
    <dgm:cxn modelId="{CFEA140B-A1DF-4069-8BFB-FBC301DBC6FB}" type="presParOf" srcId="{DB8E8459-553B-447E-BEF6-1C549A5E44DD}" destId="{11F87342-3BC2-47FB-99BE-4C84F1A71726}" srcOrd="10" destOrd="0" presId="urn:microsoft.com/office/officeart/2005/8/layout/default"/>
    <dgm:cxn modelId="{E9E1C683-87A9-4BC6-9746-7A1CB8738B7A}" type="presParOf" srcId="{DB8E8459-553B-447E-BEF6-1C549A5E44DD}" destId="{F3DDF879-4906-44D1-A76D-AE0EF4B5E0DA}" srcOrd="11" destOrd="0" presId="urn:microsoft.com/office/officeart/2005/8/layout/default"/>
    <dgm:cxn modelId="{2A6DAA9E-BEA8-4B10-B008-3456B921AF2A}" type="presParOf" srcId="{DB8E8459-553B-447E-BEF6-1C549A5E44DD}" destId="{FC837121-ED50-42EE-A15D-71A1460A1A1B}" srcOrd="12" destOrd="0" presId="urn:microsoft.com/office/officeart/2005/8/layout/default"/>
    <dgm:cxn modelId="{65F72E1A-C500-4A01-AB79-28708F34B4EA}" type="presParOf" srcId="{DB8E8459-553B-447E-BEF6-1C549A5E44DD}" destId="{A30A32FA-1744-48E7-8D7A-F1E9AFDC74A9}" srcOrd="13" destOrd="0" presId="urn:microsoft.com/office/officeart/2005/8/layout/default"/>
    <dgm:cxn modelId="{ECB9A530-B816-4DE4-A0E5-CC8F738AF7DE}" type="presParOf" srcId="{DB8E8459-553B-447E-BEF6-1C549A5E44DD}" destId="{CAADAAB6-FB24-40E0-9270-2E3D08DDDDCB}" srcOrd="14" destOrd="0" presId="urn:microsoft.com/office/officeart/2005/8/layout/default"/>
    <dgm:cxn modelId="{82862F77-A972-472C-AACC-2B166860C33E}" type="presParOf" srcId="{DB8E8459-553B-447E-BEF6-1C549A5E44DD}" destId="{006BBDF9-13D2-4886-A082-7078F0AAF4BA}" srcOrd="15" destOrd="0" presId="urn:microsoft.com/office/officeart/2005/8/layout/default"/>
    <dgm:cxn modelId="{F23406DA-F12A-497E-A5D9-D7D087807A7D}" type="presParOf" srcId="{DB8E8459-553B-447E-BEF6-1C549A5E44DD}" destId="{22F61129-0416-4A68-A8C0-E800C1E6A5D9}" srcOrd="16" destOrd="0" presId="urn:microsoft.com/office/officeart/2005/8/layout/default"/>
    <dgm:cxn modelId="{A18D7B08-3DF9-4631-920C-C5A93E7275D4}" type="presParOf" srcId="{DB8E8459-553B-447E-BEF6-1C549A5E44DD}" destId="{DDB31097-4833-41BC-B85B-E592C5E8C414}" srcOrd="17" destOrd="0" presId="urn:microsoft.com/office/officeart/2005/8/layout/default"/>
    <dgm:cxn modelId="{87D9FAF6-D4BE-4F2E-85EE-F0BED303BA12}" type="presParOf" srcId="{DB8E8459-553B-447E-BEF6-1C549A5E44DD}" destId="{8AD5D619-4CEC-455E-8A4A-336A70BB5586}" srcOrd="18" destOrd="0" presId="urn:microsoft.com/office/officeart/2005/8/layout/default"/>
    <dgm:cxn modelId="{7020EE6A-D374-42F0-B006-6908C181AA18}" type="presParOf" srcId="{DB8E8459-553B-447E-BEF6-1C549A5E44DD}" destId="{EF6F8B9A-C17E-4450-9BFC-5885E35465C1}" srcOrd="19" destOrd="0" presId="urn:microsoft.com/office/officeart/2005/8/layout/default"/>
    <dgm:cxn modelId="{B7A89DC8-CA34-44DE-BF38-CEE80BA68FBF}" type="presParOf" srcId="{DB8E8459-553B-447E-BEF6-1C549A5E44DD}" destId="{F0BBC722-1D35-42BE-8D97-E5F84576D540}" srcOrd="20" destOrd="0" presId="urn:microsoft.com/office/officeart/2005/8/layout/default"/>
    <dgm:cxn modelId="{5DF04687-ED39-461F-AAAD-6E8A86B84C1B}" type="presParOf" srcId="{DB8E8459-553B-447E-BEF6-1C549A5E44DD}" destId="{C0D1A2EE-3006-4DBF-8237-21300BC94C00}" srcOrd="21" destOrd="0" presId="urn:microsoft.com/office/officeart/2005/8/layout/default"/>
    <dgm:cxn modelId="{00ABA825-ACB9-44DE-BDDA-FAB00333C265}" type="presParOf" srcId="{DB8E8459-553B-447E-BEF6-1C549A5E44DD}" destId="{9F02DCBC-FE18-41A1-BE8F-BF9CB0DFE93B}" srcOrd="22" destOrd="0" presId="urn:microsoft.com/office/officeart/2005/8/layout/default"/>
    <dgm:cxn modelId="{C986B134-9509-456C-9DFE-FC04C0A7FE37}" type="presParOf" srcId="{DB8E8459-553B-447E-BEF6-1C549A5E44DD}" destId="{4914E514-D254-4B9E-863D-AD57CEFB0B8C}" srcOrd="23" destOrd="0" presId="urn:microsoft.com/office/officeart/2005/8/layout/default"/>
    <dgm:cxn modelId="{3A14C1BC-E11B-4B15-85E3-03C98303CCB7}" type="presParOf" srcId="{DB8E8459-553B-447E-BEF6-1C549A5E44DD}" destId="{FCAD8AC1-D405-4B6E-87C0-6FC4957BD33B}" srcOrd="24" destOrd="0" presId="urn:microsoft.com/office/officeart/2005/8/layout/default"/>
    <dgm:cxn modelId="{3C0BDA93-BF9E-41AD-8FA0-A238EF1974DF}" type="presParOf" srcId="{DB8E8459-553B-447E-BEF6-1C549A5E44DD}" destId="{D9C14EBF-B370-4CC3-9963-C7D1677884C4}" srcOrd="25" destOrd="0" presId="urn:microsoft.com/office/officeart/2005/8/layout/default"/>
    <dgm:cxn modelId="{515608D8-F921-4C12-911D-1D49CF50003A}" type="presParOf" srcId="{DB8E8459-553B-447E-BEF6-1C549A5E44DD}" destId="{624416AC-E575-4CA3-B591-07330C7A30CA}" srcOrd="26" destOrd="0" presId="urn:microsoft.com/office/officeart/2005/8/layout/default"/>
    <dgm:cxn modelId="{0D3209A6-2C5C-43D6-88B7-A2900070B495}" type="presParOf" srcId="{DB8E8459-553B-447E-BEF6-1C549A5E44DD}" destId="{ED08984E-122F-4AD8-8BA8-C2BD70DA3217}" srcOrd="27" destOrd="0" presId="urn:microsoft.com/office/officeart/2005/8/layout/default"/>
    <dgm:cxn modelId="{80419BA1-4435-42D0-8475-B366E49B7023}" type="presParOf" srcId="{DB8E8459-553B-447E-BEF6-1C549A5E44DD}" destId="{95B02846-338B-4F9C-99BE-B264F5BB8FFA}" srcOrd="28" destOrd="0" presId="urn:microsoft.com/office/officeart/2005/8/layout/default"/>
    <dgm:cxn modelId="{084834F5-1C0C-42AA-85BD-8B48493A2FC8}" type="presParOf" srcId="{DB8E8459-553B-447E-BEF6-1C549A5E44DD}" destId="{16244EC4-575E-48D8-AC66-19740EC1EE03}" srcOrd="29" destOrd="0" presId="urn:microsoft.com/office/officeart/2005/8/layout/default"/>
    <dgm:cxn modelId="{46BB7AC8-6410-4602-98CE-F9311A8E1FEB}" type="presParOf" srcId="{DB8E8459-553B-447E-BEF6-1C549A5E44DD}" destId="{6CBC77B6-A4D6-451F-B0A8-19BC991923DA}" srcOrd="30" destOrd="0" presId="urn:microsoft.com/office/officeart/2005/8/layout/default"/>
    <dgm:cxn modelId="{90C3BC9B-0E0B-4C90-9794-AA109186E53A}" type="presParOf" srcId="{DB8E8459-553B-447E-BEF6-1C549A5E44DD}" destId="{65F2BAC0-7EA5-4525-85CC-37F8B5CB4565}" srcOrd="31" destOrd="0" presId="urn:microsoft.com/office/officeart/2005/8/layout/default"/>
    <dgm:cxn modelId="{FF85FCD6-9985-4AAE-B360-9D7946D0BC2A}" type="presParOf" srcId="{DB8E8459-553B-447E-BEF6-1C549A5E44DD}" destId="{FD1FA499-3DCE-4C50-8BF9-BC9DAC80F149}" srcOrd="32" destOrd="0" presId="urn:microsoft.com/office/officeart/2005/8/layout/default"/>
    <dgm:cxn modelId="{E4758EFA-5E15-453F-B45B-4FF89CC80ABD}" type="presParOf" srcId="{DB8E8459-553B-447E-BEF6-1C549A5E44DD}" destId="{63755ECC-717F-41EB-9594-3201E170527C}" srcOrd="33" destOrd="0" presId="urn:microsoft.com/office/officeart/2005/8/layout/default"/>
    <dgm:cxn modelId="{4903566F-9FE9-48C5-9D07-B0BA500DB24E}" type="presParOf" srcId="{DB8E8459-553B-447E-BEF6-1C549A5E44DD}" destId="{D8AF77C3-4E8C-4E16-8A1E-9D0ADC9EC98E}" srcOrd="3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49A11EF-516D-4D59-B993-0F38CBE53616}">
      <dsp:nvSpPr>
        <dsp:cNvPr id="0" name=""/>
        <dsp:cNvSpPr/>
      </dsp:nvSpPr>
      <dsp:spPr>
        <a:xfrm>
          <a:off x="1518353" y="49336"/>
          <a:ext cx="6605329" cy="9606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52495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rulemaking</a:t>
          </a:r>
        </a:p>
      </dsp:txBody>
      <dsp:txXfrm>
        <a:off x="1518353" y="289486"/>
        <a:ext cx="6365179" cy="480300"/>
      </dsp:txXfrm>
    </dsp:sp>
    <dsp:sp modelId="{AC482671-170E-416C-A51D-BE6038F82BC6}">
      <dsp:nvSpPr>
        <dsp:cNvPr id="0" name=""/>
        <dsp:cNvSpPr/>
      </dsp:nvSpPr>
      <dsp:spPr>
        <a:xfrm>
          <a:off x="1518353" y="788857"/>
          <a:ext cx="1220797" cy="17638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Regulation 2023/893</a:t>
          </a:r>
        </a:p>
      </dsp:txBody>
      <dsp:txXfrm>
        <a:off x="1518353" y="788857"/>
        <a:ext cx="1220797" cy="1763815"/>
      </dsp:txXfrm>
    </dsp:sp>
    <dsp:sp modelId="{A21998A8-726E-4E7C-A502-8B8288F8096F}">
      <dsp:nvSpPr>
        <dsp:cNvPr id="0" name=""/>
        <dsp:cNvSpPr/>
      </dsp:nvSpPr>
      <dsp:spPr>
        <a:xfrm>
          <a:off x="2739018" y="369659"/>
          <a:ext cx="5384664" cy="9606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52495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rulemaking</a:t>
          </a:r>
        </a:p>
      </dsp:txBody>
      <dsp:txXfrm>
        <a:off x="2739018" y="609809"/>
        <a:ext cx="5144514" cy="480300"/>
      </dsp:txXfrm>
    </dsp:sp>
    <dsp:sp modelId="{CCF1F83C-7CCF-4FDC-A33A-AC5DE0D941AC}">
      <dsp:nvSpPr>
        <dsp:cNvPr id="0" name=""/>
        <dsp:cNvSpPr/>
      </dsp:nvSpPr>
      <dsp:spPr>
        <a:xfrm>
          <a:off x="2739018" y="1109181"/>
          <a:ext cx="1220797" cy="17638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NPA</a:t>
          </a:r>
          <a:br>
            <a:rPr lang="en-GB" sz="1700" kern="1200" dirty="0"/>
          </a:br>
          <a:r>
            <a:rPr lang="en-GB" sz="1700" kern="1200" dirty="0"/>
            <a:t>2023-02</a:t>
          </a:r>
        </a:p>
      </dsp:txBody>
      <dsp:txXfrm>
        <a:off x="2739018" y="1109181"/>
        <a:ext cx="1220797" cy="1763815"/>
      </dsp:txXfrm>
    </dsp:sp>
    <dsp:sp modelId="{362FB2B3-5379-4C03-8FD9-9FFAC0DEB731}">
      <dsp:nvSpPr>
        <dsp:cNvPr id="0" name=""/>
        <dsp:cNvSpPr/>
      </dsp:nvSpPr>
      <dsp:spPr>
        <a:xfrm>
          <a:off x="3959683" y="689983"/>
          <a:ext cx="4163999" cy="9606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52495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study</a:t>
          </a:r>
        </a:p>
      </dsp:txBody>
      <dsp:txXfrm>
        <a:off x="3959683" y="930133"/>
        <a:ext cx="3923849" cy="480300"/>
      </dsp:txXfrm>
    </dsp:sp>
    <dsp:sp modelId="{BAEA98C2-FBF4-423D-BAA4-D2B7ED3F9829}">
      <dsp:nvSpPr>
        <dsp:cNvPr id="0" name=""/>
        <dsp:cNvSpPr/>
      </dsp:nvSpPr>
      <dsp:spPr>
        <a:xfrm>
          <a:off x="3959683" y="1429504"/>
          <a:ext cx="1220797" cy="17638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ATCO Fatigue</a:t>
          </a:r>
        </a:p>
      </dsp:txBody>
      <dsp:txXfrm>
        <a:off x="3959683" y="1429504"/>
        <a:ext cx="1220797" cy="1763815"/>
      </dsp:txXfrm>
    </dsp:sp>
    <dsp:sp modelId="{D1A2D539-650A-458E-B2BC-A286A61E61A4}">
      <dsp:nvSpPr>
        <dsp:cNvPr id="0" name=""/>
        <dsp:cNvSpPr/>
      </dsp:nvSpPr>
      <dsp:spPr>
        <a:xfrm>
          <a:off x="5181008" y="1010306"/>
          <a:ext cx="2942674" cy="9606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52495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rulemaking</a:t>
          </a:r>
        </a:p>
      </dsp:txBody>
      <dsp:txXfrm>
        <a:off x="5181008" y="1250456"/>
        <a:ext cx="2702524" cy="480300"/>
      </dsp:txXfrm>
    </dsp:sp>
    <dsp:sp modelId="{C2C4250F-7116-49A2-8473-414A30CEE2DE}">
      <dsp:nvSpPr>
        <dsp:cNvPr id="0" name=""/>
        <dsp:cNvSpPr/>
      </dsp:nvSpPr>
      <dsp:spPr>
        <a:xfrm>
          <a:off x="5181008" y="1749828"/>
          <a:ext cx="1220797" cy="17638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E-license</a:t>
          </a:r>
        </a:p>
      </dsp:txBody>
      <dsp:txXfrm>
        <a:off x="5181008" y="1749828"/>
        <a:ext cx="1220797" cy="1763815"/>
      </dsp:txXfrm>
    </dsp:sp>
    <dsp:sp modelId="{7423C28A-87AD-4BD7-BD4E-8823FA12FCCF}">
      <dsp:nvSpPr>
        <dsp:cNvPr id="0" name=""/>
        <dsp:cNvSpPr/>
      </dsp:nvSpPr>
      <dsp:spPr>
        <a:xfrm>
          <a:off x="6401673" y="1330630"/>
          <a:ext cx="1722009" cy="9606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254000" bIns="152495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kern="1200" dirty="0"/>
            <a:t>deployment</a:t>
          </a:r>
        </a:p>
      </dsp:txBody>
      <dsp:txXfrm>
        <a:off x="6401673" y="1570780"/>
        <a:ext cx="1481859" cy="480300"/>
      </dsp:txXfrm>
    </dsp:sp>
    <dsp:sp modelId="{0707E54D-E59D-42BD-90B0-75F6DABCBA23}">
      <dsp:nvSpPr>
        <dsp:cNvPr id="0" name=""/>
        <dsp:cNvSpPr/>
      </dsp:nvSpPr>
      <dsp:spPr>
        <a:xfrm>
          <a:off x="6401673" y="2070151"/>
          <a:ext cx="1220797" cy="176381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SESAR/ATCO</a:t>
          </a:r>
        </a:p>
      </dsp:txBody>
      <dsp:txXfrm>
        <a:off x="6401673" y="2070151"/>
        <a:ext cx="1220797" cy="176381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727B5E-ECDB-4864-8BB4-827DBBDC1FB3}">
      <dsp:nvSpPr>
        <dsp:cNvPr id="0" name=""/>
        <dsp:cNvSpPr/>
      </dsp:nvSpPr>
      <dsp:spPr>
        <a:xfrm rot="16200000">
          <a:off x="-2117628" y="2117628"/>
          <a:ext cx="5790400" cy="1555143"/>
        </a:xfrm>
        <a:prstGeom prst="flowChartManualOperation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9418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rgbClr val="0070C0"/>
              </a:solidFill>
            </a:rPr>
            <a:t>Survey with 50 ATSPs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rgbClr val="0070C0"/>
              </a:solidFill>
            </a:rPr>
            <a:t>+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rgbClr val="0070C0"/>
              </a:solidFill>
            </a:rPr>
            <a:t>with ATCOs unions and associations</a:t>
          </a:r>
        </a:p>
      </dsp:txBody>
      <dsp:txXfrm rot="5400000">
        <a:off x="0" y="1158080"/>
        <a:ext cx="1555143" cy="3474240"/>
      </dsp:txXfrm>
    </dsp:sp>
    <dsp:sp modelId="{1AE1ED33-83C1-4B97-BF70-77F0C834792D}">
      <dsp:nvSpPr>
        <dsp:cNvPr id="0" name=""/>
        <dsp:cNvSpPr/>
      </dsp:nvSpPr>
      <dsp:spPr>
        <a:xfrm rot="16200000">
          <a:off x="105794" y="1977730"/>
          <a:ext cx="4812865" cy="1600429"/>
        </a:xfrm>
        <a:prstGeom prst="flowChartManualOperation">
          <a:avLst/>
        </a:prstGeom>
        <a:solidFill>
          <a:schemeClr val="accent1">
            <a:lumMod val="40000"/>
            <a:lumOff val="6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9418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rgbClr val="0070C0"/>
              </a:solidFill>
            </a:rPr>
            <a:t>Detailed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>
              <a:solidFill>
                <a:srgbClr val="0070C0"/>
              </a:solidFill>
            </a:rPr>
            <a:t>Interviews with 20 ATSPs</a:t>
          </a:r>
        </a:p>
      </dsp:txBody>
      <dsp:txXfrm rot="5400000">
        <a:off x="1712012" y="1334085"/>
        <a:ext cx="1600429" cy="2887719"/>
      </dsp:txXfrm>
    </dsp:sp>
    <dsp:sp modelId="{3DA5EE2C-F97C-455B-892A-6E6749450484}">
      <dsp:nvSpPr>
        <dsp:cNvPr id="0" name=""/>
        <dsp:cNvSpPr/>
      </dsp:nvSpPr>
      <dsp:spPr>
        <a:xfrm rot="16200000">
          <a:off x="2304838" y="2055555"/>
          <a:ext cx="3754553" cy="1555143"/>
        </a:xfrm>
        <a:prstGeom prst="flowChartManualOperation">
          <a:avLst/>
        </a:prstGeom>
        <a:solidFill>
          <a:schemeClr val="accent1">
            <a:lumMod val="60000"/>
            <a:lumOff val="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0" rIns="95250" bIns="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Roster analysis with 16 ATSPs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500" kern="1200" dirty="0"/>
            <a:t>-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i="1" kern="1200" dirty="0"/>
            <a:t>24 rosters analysed through 2 biomathematical models</a:t>
          </a:r>
        </a:p>
      </dsp:txBody>
      <dsp:txXfrm rot="5400000">
        <a:off x="3404543" y="1706761"/>
        <a:ext cx="1555143" cy="2252731"/>
      </dsp:txXfrm>
    </dsp:sp>
    <dsp:sp modelId="{436E9A37-DEBE-4EE8-84E3-4840BFD71A89}">
      <dsp:nvSpPr>
        <dsp:cNvPr id="0" name=""/>
        <dsp:cNvSpPr/>
      </dsp:nvSpPr>
      <dsp:spPr>
        <a:xfrm rot="16200000">
          <a:off x="4337215" y="2119383"/>
          <a:ext cx="3052641" cy="1610926"/>
        </a:xfrm>
        <a:prstGeom prst="flowChartManualOperation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7950" bIns="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700" kern="1200" dirty="0"/>
            <a:t>Subjective measurement campaign in 5 ATSPs(all ATCOs)</a:t>
          </a: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i="1" kern="1200" dirty="0"/>
            <a:t>Questionnaires + mobile app</a:t>
          </a:r>
        </a:p>
      </dsp:txBody>
      <dsp:txXfrm rot="5400000">
        <a:off x="5058072" y="2009054"/>
        <a:ext cx="1610926" cy="1831585"/>
      </dsp:txXfrm>
    </dsp:sp>
    <dsp:sp modelId="{DF319F73-9C33-4551-B1E3-9A65B5059DF7}">
      <dsp:nvSpPr>
        <dsp:cNvPr id="0" name=""/>
        <dsp:cNvSpPr/>
      </dsp:nvSpPr>
      <dsp:spPr>
        <a:xfrm rot="16200000">
          <a:off x="6321999" y="2272116"/>
          <a:ext cx="2407822" cy="1555143"/>
        </a:xfrm>
        <a:prstGeom prst="flowChartManualOperation">
          <a:avLst/>
        </a:prstGeom>
        <a:solidFill>
          <a:schemeClr val="accent1">
            <a:lumMod val="5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/>
            <a:t>Validation by objective measurement campaign in 5ATSPs/20 ATCOs-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200" i="1" kern="1200" dirty="0"/>
            <a:t>PVT, </a:t>
          </a:r>
          <a:r>
            <a:rPr lang="en-GB" sz="1200" i="1" kern="1200" dirty="0" err="1"/>
            <a:t>actigraphs</a:t>
          </a:r>
          <a:r>
            <a:rPr lang="en-GB" sz="1200" i="1" kern="1200" dirty="0"/>
            <a:t> and eye tracking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1400" kern="1200" dirty="0"/>
        </a:p>
      </dsp:txBody>
      <dsp:txXfrm rot="5400000">
        <a:off x="6748339" y="2327340"/>
        <a:ext cx="1555143" cy="14446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098255-4FC5-438B-9B8D-EDCCC86462CE}">
      <dsp:nvSpPr>
        <dsp:cNvPr id="0" name=""/>
        <dsp:cNvSpPr/>
      </dsp:nvSpPr>
      <dsp:spPr>
        <a:xfrm>
          <a:off x="0" y="0"/>
          <a:ext cx="1282665" cy="76959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00B050"/>
              </a:solidFill>
            </a:rPr>
            <a:t>DSNA</a:t>
          </a:r>
        </a:p>
      </dsp:txBody>
      <dsp:txXfrm>
        <a:off x="0" y="0"/>
        <a:ext cx="1282665" cy="769599"/>
      </dsp:txXfrm>
    </dsp:sp>
    <dsp:sp modelId="{0495B989-A04D-45DB-A82F-38D1AB164DA3}">
      <dsp:nvSpPr>
        <dsp:cNvPr id="0" name=""/>
        <dsp:cNvSpPr/>
      </dsp:nvSpPr>
      <dsp:spPr>
        <a:xfrm>
          <a:off x="1433348" y="0"/>
          <a:ext cx="1282665" cy="76959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00B050"/>
              </a:solidFill>
            </a:rPr>
            <a:t>MUAC</a:t>
          </a:r>
        </a:p>
      </dsp:txBody>
      <dsp:txXfrm>
        <a:off x="1433348" y="0"/>
        <a:ext cx="1282665" cy="769599"/>
      </dsp:txXfrm>
    </dsp:sp>
    <dsp:sp modelId="{49C70B81-BCD6-44B5-AF77-D3E38C3F0D1F}">
      <dsp:nvSpPr>
        <dsp:cNvPr id="0" name=""/>
        <dsp:cNvSpPr/>
      </dsp:nvSpPr>
      <dsp:spPr>
        <a:xfrm>
          <a:off x="2824232" y="6766"/>
          <a:ext cx="1282665" cy="76959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rgbClr val="0070C0"/>
              </a:solidFill>
            </a:rPr>
            <a:t>ENAIRE</a:t>
          </a:r>
        </a:p>
      </dsp:txBody>
      <dsp:txXfrm>
        <a:off x="2824232" y="6766"/>
        <a:ext cx="1282665" cy="769599"/>
      </dsp:txXfrm>
    </dsp:sp>
    <dsp:sp modelId="{5EA2E213-5AE7-4E8E-8805-1E9E83E21725}">
      <dsp:nvSpPr>
        <dsp:cNvPr id="0" name=""/>
        <dsp:cNvSpPr/>
      </dsp:nvSpPr>
      <dsp:spPr>
        <a:xfrm>
          <a:off x="4205098" y="0"/>
          <a:ext cx="1282665" cy="76959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rgbClr val="0070C0"/>
              </a:solidFill>
            </a:rPr>
            <a:t>ENAV</a:t>
          </a:r>
        </a:p>
      </dsp:txBody>
      <dsp:txXfrm>
        <a:off x="4205098" y="0"/>
        <a:ext cx="1282665" cy="769599"/>
      </dsp:txXfrm>
    </dsp:sp>
    <dsp:sp modelId="{9076428E-4013-49D7-AD4D-FE1E8EB0AFA8}">
      <dsp:nvSpPr>
        <dsp:cNvPr id="0" name=""/>
        <dsp:cNvSpPr/>
      </dsp:nvSpPr>
      <dsp:spPr>
        <a:xfrm>
          <a:off x="5646095" y="6766"/>
          <a:ext cx="1282665" cy="76959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rgbClr val="0070C0"/>
              </a:solidFill>
            </a:rPr>
            <a:t>PANSA</a:t>
          </a:r>
        </a:p>
      </dsp:txBody>
      <dsp:txXfrm>
        <a:off x="5646095" y="6766"/>
        <a:ext cx="1282665" cy="769599"/>
      </dsp:txXfrm>
    </dsp:sp>
    <dsp:sp modelId="{11F87342-3BC2-47FB-99BE-4C84F1A71726}">
      <dsp:nvSpPr>
        <dsp:cNvPr id="0" name=""/>
        <dsp:cNvSpPr/>
      </dsp:nvSpPr>
      <dsp:spPr>
        <a:xfrm>
          <a:off x="2369" y="904632"/>
          <a:ext cx="1282665" cy="76959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rgbClr val="0070C0"/>
              </a:solidFill>
            </a:rPr>
            <a:t>ROMATSA</a:t>
          </a:r>
        </a:p>
      </dsp:txBody>
      <dsp:txXfrm>
        <a:off x="2369" y="904632"/>
        <a:ext cx="1282665" cy="769599"/>
      </dsp:txXfrm>
    </dsp:sp>
    <dsp:sp modelId="{FC837121-ED50-42EE-A15D-71A1460A1A1B}">
      <dsp:nvSpPr>
        <dsp:cNvPr id="0" name=""/>
        <dsp:cNvSpPr/>
      </dsp:nvSpPr>
      <dsp:spPr>
        <a:xfrm>
          <a:off x="1416084" y="874563"/>
          <a:ext cx="1282665" cy="76959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rgbClr val="0070C0"/>
              </a:solidFill>
            </a:rPr>
            <a:t>LFV</a:t>
          </a:r>
        </a:p>
      </dsp:txBody>
      <dsp:txXfrm>
        <a:off x="1416084" y="874563"/>
        <a:ext cx="1282665" cy="769599"/>
      </dsp:txXfrm>
    </dsp:sp>
    <dsp:sp modelId="{CAADAAB6-FB24-40E0-9270-2E3D08DDDDCB}">
      <dsp:nvSpPr>
        <dsp:cNvPr id="0" name=""/>
        <dsp:cNvSpPr/>
      </dsp:nvSpPr>
      <dsp:spPr>
        <a:xfrm>
          <a:off x="2824232" y="904632"/>
          <a:ext cx="1282665" cy="76959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 err="1">
              <a:solidFill>
                <a:srgbClr val="00B050"/>
              </a:solidFill>
            </a:rPr>
            <a:t>skyguide</a:t>
          </a:r>
          <a:endParaRPr lang="en-GB" sz="1400" b="1" kern="1200" dirty="0">
            <a:solidFill>
              <a:srgbClr val="00B050"/>
            </a:solidFill>
          </a:endParaRPr>
        </a:p>
      </dsp:txBody>
      <dsp:txXfrm>
        <a:off x="2824232" y="904632"/>
        <a:ext cx="1282665" cy="769599"/>
      </dsp:txXfrm>
    </dsp:sp>
    <dsp:sp modelId="{22F61129-0416-4A68-A8C0-E800C1E6A5D9}">
      <dsp:nvSpPr>
        <dsp:cNvPr id="0" name=""/>
        <dsp:cNvSpPr/>
      </dsp:nvSpPr>
      <dsp:spPr>
        <a:xfrm>
          <a:off x="4235164" y="904632"/>
          <a:ext cx="1282665" cy="76959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rgbClr val="0070C0"/>
              </a:solidFill>
            </a:rPr>
            <a:t>DFS</a:t>
          </a:r>
        </a:p>
      </dsp:txBody>
      <dsp:txXfrm>
        <a:off x="4235164" y="904632"/>
        <a:ext cx="1282665" cy="769599"/>
      </dsp:txXfrm>
    </dsp:sp>
    <dsp:sp modelId="{8AD5D619-4CEC-455E-8A4A-336A70BB5586}">
      <dsp:nvSpPr>
        <dsp:cNvPr id="0" name=""/>
        <dsp:cNvSpPr/>
      </dsp:nvSpPr>
      <dsp:spPr>
        <a:xfrm>
          <a:off x="5646095" y="904632"/>
          <a:ext cx="1282665" cy="76959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 err="1">
              <a:solidFill>
                <a:srgbClr val="0070C0"/>
              </a:solidFill>
            </a:rPr>
            <a:t>Hungarocontrol</a:t>
          </a:r>
          <a:endParaRPr lang="en-GB" sz="1400" kern="1200" dirty="0">
            <a:solidFill>
              <a:srgbClr val="0070C0"/>
            </a:solidFill>
          </a:endParaRPr>
        </a:p>
      </dsp:txBody>
      <dsp:txXfrm>
        <a:off x="5646095" y="904632"/>
        <a:ext cx="1282665" cy="769599"/>
      </dsp:txXfrm>
    </dsp:sp>
    <dsp:sp modelId="{F0BBC722-1D35-42BE-8D97-E5F84576D540}">
      <dsp:nvSpPr>
        <dsp:cNvPr id="0" name=""/>
        <dsp:cNvSpPr/>
      </dsp:nvSpPr>
      <dsp:spPr>
        <a:xfrm>
          <a:off x="2369" y="1802497"/>
          <a:ext cx="1282665" cy="76959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 err="1">
              <a:solidFill>
                <a:srgbClr val="00B050"/>
              </a:solidFill>
            </a:rPr>
            <a:t>AirNav</a:t>
          </a:r>
          <a:r>
            <a:rPr lang="en-GB" sz="1400" b="1" kern="1200" dirty="0">
              <a:solidFill>
                <a:srgbClr val="00B050"/>
              </a:solidFill>
            </a:rPr>
            <a:t> (IE)</a:t>
          </a:r>
        </a:p>
      </dsp:txBody>
      <dsp:txXfrm>
        <a:off x="2369" y="1802497"/>
        <a:ext cx="1282665" cy="769599"/>
      </dsp:txXfrm>
    </dsp:sp>
    <dsp:sp modelId="{9F02DCBC-FE18-41A1-BE8F-BF9CB0DFE93B}">
      <dsp:nvSpPr>
        <dsp:cNvPr id="0" name=""/>
        <dsp:cNvSpPr/>
      </dsp:nvSpPr>
      <dsp:spPr>
        <a:xfrm>
          <a:off x="1413300" y="1802497"/>
          <a:ext cx="1282665" cy="76959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rgbClr val="0070C0"/>
              </a:solidFill>
            </a:rPr>
            <a:t>LGS</a:t>
          </a:r>
        </a:p>
      </dsp:txBody>
      <dsp:txXfrm>
        <a:off x="1413300" y="1802497"/>
        <a:ext cx="1282665" cy="769599"/>
      </dsp:txXfrm>
    </dsp:sp>
    <dsp:sp modelId="{FCAD8AC1-D405-4B6E-87C0-6FC4957BD33B}">
      <dsp:nvSpPr>
        <dsp:cNvPr id="0" name=""/>
        <dsp:cNvSpPr/>
      </dsp:nvSpPr>
      <dsp:spPr>
        <a:xfrm>
          <a:off x="2824232" y="1802497"/>
          <a:ext cx="1282665" cy="76959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rgbClr val="0070C0"/>
              </a:solidFill>
            </a:rPr>
            <a:t>Austro Ctrl</a:t>
          </a:r>
        </a:p>
      </dsp:txBody>
      <dsp:txXfrm>
        <a:off x="2824232" y="1802497"/>
        <a:ext cx="1282665" cy="769599"/>
      </dsp:txXfrm>
    </dsp:sp>
    <dsp:sp modelId="{624416AC-E575-4CA3-B591-07330C7A30CA}">
      <dsp:nvSpPr>
        <dsp:cNvPr id="0" name=""/>
        <dsp:cNvSpPr/>
      </dsp:nvSpPr>
      <dsp:spPr>
        <a:xfrm>
          <a:off x="4235164" y="1802497"/>
          <a:ext cx="1282665" cy="76959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rgbClr val="0070C0"/>
              </a:solidFill>
            </a:rPr>
            <a:t>SEARCO</a:t>
          </a:r>
        </a:p>
      </dsp:txBody>
      <dsp:txXfrm>
        <a:off x="4235164" y="1802497"/>
        <a:ext cx="1282665" cy="769599"/>
      </dsp:txXfrm>
    </dsp:sp>
    <dsp:sp modelId="{95B02846-338B-4F9C-99BE-B264F5BB8FFA}">
      <dsp:nvSpPr>
        <dsp:cNvPr id="0" name=""/>
        <dsp:cNvSpPr/>
      </dsp:nvSpPr>
      <dsp:spPr>
        <a:xfrm>
          <a:off x="5646095" y="1802497"/>
          <a:ext cx="1282665" cy="76959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rgbClr val="0070C0"/>
              </a:solidFill>
            </a:rPr>
            <a:t>Aircraft Industries</a:t>
          </a:r>
        </a:p>
      </dsp:txBody>
      <dsp:txXfrm>
        <a:off x="5646095" y="1802497"/>
        <a:ext cx="1282665" cy="769599"/>
      </dsp:txXfrm>
    </dsp:sp>
    <dsp:sp modelId="{6CBC77B6-A4D6-451F-B0A8-19BC991923DA}">
      <dsp:nvSpPr>
        <dsp:cNvPr id="0" name=""/>
        <dsp:cNvSpPr/>
      </dsp:nvSpPr>
      <dsp:spPr>
        <a:xfrm>
          <a:off x="1430719" y="2630691"/>
          <a:ext cx="1282665" cy="76959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b="1" kern="1200" dirty="0">
              <a:solidFill>
                <a:srgbClr val="00B050"/>
              </a:solidFill>
            </a:rPr>
            <a:t>ANS CZ</a:t>
          </a:r>
        </a:p>
      </dsp:txBody>
      <dsp:txXfrm>
        <a:off x="1430719" y="2630691"/>
        <a:ext cx="1282665" cy="769599"/>
      </dsp:txXfrm>
    </dsp:sp>
    <dsp:sp modelId="{FD1FA499-3DCE-4C50-8BF9-BC9DAC80F149}">
      <dsp:nvSpPr>
        <dsp:cNvPr id="0" name=""/>
        <dsp:cNvSpPr/>
      </dsp:nvSpPr>
      <dsp:spPr>
        <a:xfrm>
          <a:off x="2794166" y="2644983"/>
          <a:ext cx="1282665" cy="76959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rgbClr val="0070C0"/>
              </a:solidFill>
            </a:rPr>
            <a:t>LVNL</a:t>
          </a:r>
        </a:p>
      </dsp:txBody>
      <dsp:txXfrm>
        <a:off x="2794166" y="2644983"/>
        <a:ext cx="1282665" cy="769599"/>
      </dsp:txXfrm>
    </dsp:sp>
    <dsp:sp modelId="{D8AF77C3-4E8C-4E16-8A1E-9D0ADC9EC98E}">
      <dsp:nvSpPr>
        <dsp:cNvPr id="0" name=""/>
        <dsp:cNvSpPr/>
      </dsp:nvSpPr>
      <dsp:spPr>
        <a:xfrm>
          <a:off x="4205098" y="2644983"/>
          <a:ext cx="1282665" cy="769599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 dirty="0">
              <a:solidFill>
                <a:srgbClr val="0070C0"/>
              </a:solidFill>
            </a:rPr>
            <a:t>SAAB Digital air traffic solutions</a:t>
          </a:r>
        </a:p>
      </dsp:txBody>
      <dsp:txXfrm>
        <a:off x="4205098" y="2644983"/>
        <a:ext cx="1282665" cy="7695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IncreasingArrowsProcess">
  <dgm:title val=""/>
  <dgm:desc val=""/>
  <dgm:catLst>
    <dgm:cat type="process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 val="5"/>
      <dgm:chPref val="5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axis="ch ch" ptType="node node" func="cnt" op="equ" val="0">
            <dgm:alg type="composite">
              <dgm:param type="ar" val="6.8662"/>
            </dgm:alg>
            <dgm:choose name="Name5">
              <dgm:if name="Name6" func="var" arg="dir" op="equ" val="norm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if>
              <dgm:else name="Name7">
                <dgm:constrLst>
                  <dgm:constr type="primFontSz" for="des" forName="parentText1" val="65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/>
                </dgm:constrLst>
              </dgm:else>
            </dgm:choose>
          </dgm:if>
          <dgm:else name="Name8">
            <dgm:alg type="composite">
              <dgm:param type="ar" val="1.9864"/>
            </dgm:alg>
            <dgm:choose name="Name9">
              <dgm:if name="Name1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if>
              <dgm:else name="Name1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93"/>
                  <dgm:constr type="l" for="ch" forName="childText1" refType="w" fact="0.076"/>
                  <dgm:constr type="t" for="ch" forName="childText1" refType="h" fact="0.224"/>
                  <dgm:constr type="w" for="ch" forName="childText1" refType="w" fact="0.9241"/>
                  <dgm:constr type="h" for="ch" forName="childText1" refType="h" fact="0.776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axis="ch ch" ptType="node node" func="cnt" op="equ" val="0">
            <dgm:alg type="composite">
              <dgm:param type="ar" val="5.1498"/>
            </dgm:alg>
            <dgm:choose name="Name15">
              <dgm:if name="Name1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.462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if>
              <dgm:else name="Name1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7501"/>
                  <dgm:constr type="l" for="ch" forName="parentText2" refType="w" fact="0"/>
                  <dgm:constr type="t" for="ch" forName="parentText2" refType="h" fact="0.2499"/>
                  <dgm:constr type="w" for="ch" forName="parentText2" refType="w" fact="0.538"/>
                  <dgm:constr type="h" for="ch" forName="parentText2" refType="h" fact="0.7501"/>
                </dgm:constrLst>
              </dgm:else>
            </dgm:choose>
          </dgm:if>
          <dgm:else name="Name18">
            <dgm:alg type="composite">
              <dgm:param type="ar" val="2.0563"/>
            </dgm:alg>
            <dgm:choose name="Name19">
              <dgm:if name="Name2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.462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462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if>
              <dgm:else name="Name2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parentText2" refType="primFontSz" refFor="des" refForName="parentText1" op="equ"/>
                  <dgm:constr type="primFontSz" for="des" forName="childText2" refType="primFontSz" refFor="des" refForName="child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995"/>
                  <dgm:constr type="l" for="ch" forName="parentText2" refType="w" fact="0"/>
                  <dgm:constr type="t" for="ch" forName="parentText2" refType="h" fact="0.0998"/>
                  <dgm:constr type="w" for="ch" forName="parentText2" refType="w" fact="0.538"/>
                  <dgm:constr type="h" for="ch" forName="parentText2" refType="h" fact="0.2995"/>
                  <dgm:constr type="l" for="ch" forName="childText1" refType="w" fact="0.538"/>
                  <dgm:constr type="t" for="ch" forName="childText1" refType="h" fact="0.2317"/>
                  <dgm:constr type="w" for="ch" forName="childText1" refType="w" fact="0.462"/>
                  <dgm:constr type="h" for="ch" forName="childText1" refType="h" fact="0.6685"/>
                  <dgm:constr type="l" for="ch" forName="childText2" refType="w" fact="0.076"/>
                  <dgm:constr type="t" for="ch" forName="childText2" refType="h" fact="0.3315"/>
                  <dgm:constr type="w" for="ch" forName="childText2" refType="w" fact="0.462"/>
                  <dgm:constr type="h" for="ch" forName="childText2" refType="h" fact="0.6685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axis="ch ch" ptType="node node" func="cnt" op="equ" val="0">
            <dgm:alg type="composite">
              <dgm:param type="ar" val="4.1198"/>
            </dgm:alg>
            <dgm:choose name="Name25">
              <dgm:if name="Name2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.308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.616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if>
              <dgm:else name="Name2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6"/>
                  <dgm:constr type="l" for="ch" forName="parentText2" refType="w" fact="0"/>
                  <dgm:constr type="t" for="ch" forName="parentText2" refType="h" fact="0.2"/>
                  <dgm:constr type="w" for="ch" forName="parentText2" refType="w" fact="0.692"/>
                  <dgm:constr type="h" for="ch" forName="parentText2" refType="h" fact="0.6"/>
                  <dgm:constr type="l" for="ch" forName="parentText3" refType="w" fact="0"/>
                  <dgm:constr type="t" for="ch" forName="parentText3" refType="h" fact="0.4"/>
                  <dgm:constr type="w" for="ch" forName="parentText3" refType="w" fact="0.384"/>
                  <dgm:constr type="h" for="ch" forName="parentText3" refType="h" fact="0.6"/>
                </dgm:constrLst>
              </dgm:else>
            </dgm:choose>
          </dgm:if>
          <dgm:else name="Name28">
            <dgm:alg type="composite">
              <dgm:param type="ar" val="2.0702"/>
            </dgm:alg>
            <dgm:choose name="Name29">
              <dgm:if name="Name3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08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61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.308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.616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if>
              <dgm:else name="Name3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l" for="ch" forName="childText1" refType="w" fact="0.692"/>
                  <dgm:constr type="t" for="ch" forName="childText1" refType="h" fact="0.2325"/>
                  <dgm:constr type="w" for="ch" forName="childText1" refType="w" fact="0.308"/>
                  <dgm:constr type="h" for="ch" forName="childText1" refType="h" fact="0.5808"/>
                  <dgm:constr type="l" for="ch" forName="childText2" refType="w" fact="0.384"/>
                  <dgm:constr type="t" for="ch" forName="childText2" refType="h" fact="0.333"/>
                  <dgm:constr type="w" for="ch" forName="childText2" refType="w" fact="0.308"/>
                  <dgm:constr type="h" for="ch" forName="childText2" refType="h" fact="0.5808"/>
                  <dgm:constr type="l" for="ch" forName="childText3" refType="w" fact="0.076"/>
                  <dgm:constr type="t" for="ch" forName="childText3" refType="h" fact="0.4335"/>
                  <dgm:constr type="w" for="ch" forName="childText3" refType="w" fact="0.308"/>
                  <dgm:constr type="h" for="ch" forName="childText3" refType="h" fact="0.572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3015"/>
                  <dgm:constr type="l" for="ch" forName="parentText2" refType="w" fact="0"/>
                  <dgm:constr type="t" for="ch" forName="parentText2" refType="h" fact="0.1005"/>
                  <dgm:constr type="w" for="ch" forName="parentText2" refType="w" fact="0.692"/>
                  <dgm:constr type="h" for="ch" forName="parentText2" refType="h" fact="0.3015"/>
                  <dgm:constr type="l" for="ch" forName="parentText3" refType="w" fact="0"/>
                  <dgm:constr type="t" for="ch" forName="parentText3" refType="h" fact="0.201"/>
                  <dgm:constr type="w" for="ch" forName="parentText3" refType="w" fact="0.384"/>
                  <dgm:constr type="h" for="ch" forName="parentText3" refType="h" fact="0.3015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axis="ch ch" ptType="node node" func="cnt" op="equ" val="0">
            <dgm:alg type="composite">
              <dgm:param type="ar" val="3.435"/>
            </dgm:alg>
            <dgm:choose name="Name35">
              <dgm:if name="Name3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.2305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.461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.6915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if>
              <dgm:else name="Name3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5001"/>
                  <dgm:constr type="l" for="ch" forName="parentText2" refType="w" fact="0"/>
                  <dgm:constr type="t" for="ch" forName="parentText2" refType="h" fact="0.1666"/>
                  <dgm:constr type="w" for="ch" forName="parentText2" refType="w" fact="0.7695"/>
                  <dgm:constr type="h" for="ch" forName="parentText2" refType="h" fact="0.5001"/>
                  <dgm:constr type="l" for="ch" forName="parentText3" refType="w" fact="0"/>
                  <dgm:constr type="t" for="ch" forName="parentText3" refType="h" fact="0.3333"/>
                  <dgm:constr type="w" for="ch" forName="parentText3" refType="w" fact="0.539"/>
                  <dgm:constr type="h" for="ch" forName="parentText3" refType="h" fact="0.5001"/>
                  <dgm:constr type="l" for="ch" forName="parentText4" refType="w" fact="0"/>
                  <dgm:constr type="t" for="ch" forName="parentText4" refType="h" fact="0.4999"/>
                  <dgm:constr type="w" for="ch" forName="parentText4" refType="w" fact="0.3085"/>
                  <dgm:constr type="h" for="ch" forName="parentText4" refType="h" fact="0.5001"/>
                </dgm:constrLst>
              </dgm:else>
            </dgm:choose>
          </dgm:if>
          <dgm:else name="Name38">
            <dgm:alg type="composite">
              <dgm:param type="ar" val="1.9377"/>
            </dgm:alg>
            <dgm:choose name="Name39">
              <dgm:if name="Name4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2305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461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6915"/>
                  <dgm:constr type="t" for="ch" forName="childText4" refType="h" fact="0.5"/>
                  <dgm:constr type="w" for="ch" forName="childText4" refType="w" fact="0.232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.2305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.461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.6915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if>
              <dgm:else name="Name4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l" for="ch" forName="childText1" refType="w" fact="0.7695"/>
                  <dgm:constr type="t" for="ch" forName="childText1" refType="h" fact="0.218"/>
                  <dgm:constr type="w" for="ch" forName="childText1" refType="w" fact="0.2305"/>
                  <dgm:constr type="h" for="ch" forName="childText1" refType="h" fact="0.5218"/>
                  <dgm:constr type="l" for="ch" forName="childText2" refType="w" fact="0.539"/>
                  <dgm:constr type="t" for="ch" forName="childText2" refType="h" fact="0.312"/>
                  <dgm:constr type="w" for="ch" forName="childText2" refType="w" fact="0.2305"/>
                  <dgm:constr type="h" for="ch" forName="childText2" refType="h" fact="0.5085"/>
                  <dgm:constr type="l" for="ch" forName="childText3" refType="w" fact="0.3085"/>
                  <dgm:constr type="t" for="ch" forName="childText3" refType="h" fact="0.406"/>
                  <dgm:constr type="w" for="ch" forName="childText3" refType="w" fact="0.2305"/>
                  <dgm:constr type="h" for="ch" forName="childText3" refType="h" fact="0.5119"/>
                  <dgm:constr type="l" for="ch" forName="childText4" refType="w" fact="0.076"/>
                  <dgm:constr type="t" for="ch" forName="childText4" refType="h" fact="0.5"/>
                  <dgm:constr type="w" for="ch" forName="childText4" refType="w" fact="0.2346"/>
                  <dgm:constr type="h" for="ch" forName="childText4" refType="h" fact="0.5179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821"/>
                  <dgm:constr type="l" for="ch" forName="parentText2" refType="w" fact="0"/>
                  <dgm:constr type="t" for="ch" forName="parentText2" refType="h" fact="0.094"/>
                  <dgm:constr type="w" for="ch" forName="parentText2" refType="w" fact="0.7695"/>
                  <dgm:constr type="h" for="ch" forName="parentText2" refType="h" fact="0.2821"/>
                  <dgm:constr type="l" for="ch" forName="parentText3" refType="w" fact="0"/>
                  <dgm:constr type="t" for="ch" forName="parentText3" refType="h" fact="0.188"/>
                  <dgm:constr type="w" for="ch" forName="parentText3" refType="w" fact="0.539"/>
                  <dgm:constr type="h" for="ch" forName="parentText3" refType="h" fact="0.2821"/>
                  <dgm:constr type="l" for="ch" forName="parentText4" refType="w" fact="0"/>
                  <dgm:constr type="t" for="ch" forName="parentText4" refType="h" fact="0.282"/>
                  <dgm:constr type="w" for="ch" forName="parentText4" refType="w" fact="0.3085"/>
                  <dgm:constr type="h" for="ch" forName="parentText4" refType="h" fact="0.2821"/>
                </dgm:constrLst>
              </dgm:else>
            </dgm:choose>
          </dgm:else>
        </dgm:choose>
      </dgm:if>
      <dgm:else name="Name42">
        <dgm:choose name="Name43">
          <dgm:if name="Name44" axis="ch ch" ptType="node node" func="cnt" op="equ" val="0">
            <dgm:alg type="composite">
              <dgm:param type="ar" val="2.9463"/>
            </dgm:alg>
            <dgm:choose name="Name45">
              <dgm:if name="Name46" func="var" arg="dir" op="equ" val="norm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.1848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.3696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.5545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.7393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if>
              <dgm:else name="Name47">
                <dgm:constrLst>
                  <dgm:constr type="primFontSz" for="des" forName="parentText1" val="65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4285"/>
                  <dgm:constr type="l" for="ch" forName="parentText2" refType="w" fact="0"/>
                  <dgm:constr type="t" for="ch" forName="parentText2" refType="h" fact="0.1429"/>
                  <dgm:constr type="w" for="ch" forName="parentText2" refType="w" fact="0.8152"/>
                  <dgm:constr type="h" for="ch" forName="parentText2" refType="h" fact="0.4285"/>
                  <dgm:constr type="l" for="ch" forName="parentText3" refType="w" fact="0"/>
                  <dgm:constr type="t" for="ch" forName="parentText3" refType="h" fact="0.2858"/>
                  <dgm:constr type="w" for="ch" forName="parentText3" refType="w" fact="0.6304"/>
                  <dgm:constr type="h" for="ch" forName="parentText3" refType="h" fact="0.4285"/>
                  <dgm:constr type="l" for="ch" forName="parentText4" refType="w" fact="0"/>
                  <dgm:constr type="t" for="ch" forName="parentText4" refType="h" fact="0.4286"/>
                  <dgm:constr type="w" for="ch" forName="parentText4" refType="w" fact="0.4455"/>
                  <dgm:constr type="h" for="ch" forName="parentText4" refType="h" fact="0.4285"/>
                  <dgm:constr type="l" for="ch" forName="parentText5" refType="w" fact="0"/>
                  <dgm:constr type="t" for="ch" forName="parentText5" refType="h" fact="0.5715"/>
                  <dgm:constr type="w" for="ch" forName="parentText5" refType="w" fact="0.2607"/>
                  <dgm:constr type="h" for="ch" forName="parentText5" refType="h" fact="0.4285"/>
                </dgm:constrLst>
              </dgm:else>
            </dgm:choose>
          </dgm:if>
          <dgm:else name="Name48">
            <dgm:alg type="composite">
              <dgm:param type="ar" val="1.7837"/>
            </dgm:alg>
            <dgm:choose name="Name49">
              <dgm:if name="Name50" func="var" arg="dir" op="equ" val="norm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1848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3696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5545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7393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.1848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.3696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.5545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.7393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if>
              <dgm:else name="Name51">
                <dgm:constrLst>
                  <dgm:constr type="primFontSz" for="des" forName="childText1" val="65"/>
                  <dgm:constr type="primFontSz" for="des" forName="parentText1" val="65"/>
                  <dgm:constr type="primFontSz" for="des" forName="childText1" refType="primFontSz" refFor="des" refForName="parentText1" op="lte"/>
                  <dgm:constr type="primFontSz" for="des" forName="childText2" refType="primFontSz" refFor="des" refForName="parentText1" op="lte"/>
                  <dgm:constr type="primFontSz" for="des" forName="childText3" refType="primFontSz" refFor="des" refForName="parentText1" op="lte"/>
                  <dgm:constr type="primFontSz" for="des" forName="childText4" refType="primFontSz" refFor="des" refForName="parentText1" op="lte"/>
                  <dgm:constr type="primFontSz" for="des" forName="childText5" refType="primFontSz" refFor="des" refForName="parentText1" op="lte"/>
                  <dgm:constr type="primFontSz" for="des" forName="childText1" refType="primFontSz" refFor="des" refForName="parentText2" op="lte"/>
                  <dgm:constr type="primFontSz" for="des" forName="childText2" refType="primFontSz" refFor="des" refForName="parentText2" op="lte"/>
                  <dgm:constr type="primFontSz" for="des" forName="childText3" refType="primFontSz" refFor="des" refForName="parentText2" op="lte"/>
                  <dgm:constr type="primFontSz" for="des" forName="childText4" refType="primFontSz" refFor="des" refForName="parentText2" op="lte"/>
                  <dgm:constr type="primFontSz" for="des" forName="childText5" refType="primFontSz" refFor="des" refForName="parentText2" op="lte"/>
                  <dgm:constr type="primFontSz" for="des" forName="childText1" refType="primFontSz" refFor="des" refForName="parentText3" op="lte"/>
                  <dgm:constr type="primFontSz" for="des" forName="childText2" refType="primFontSz" refFor="des" refForName="parentText3" op="lte"/>
                  <dgm:constr type="primFontSz" for="des" forName="childText3" refType="primFontSz" refFor="des" refForName="parentText3" op="lte"/>
                  <dgm:constr type="primFontSz" for="des" forName="childText4" refType="primFontSz" refFor="des" refForName="parentText3" op="lte"/>
                  <dgm:constr type="primFontSz" for="des" forName="childText5" refType="primFontSz" refFor="des" refForName="parentText3" op="lte"/>
                  <dgm:constr type="primFontSz" for="des" forName="childText1" refType="primFontSz" refFor="des" refForName="parentText4" op="lte"/>
                  <dgm:constr type="primFontSz" for="des" forName="childText2" refType="primFontSz" refFor="des" refForName="parentText4" op="lte"/>
                  <dgm:constr type="primFontSz" for="des" forName="childText3" refType="primFontSz" refFor="des" refForName="parentText4" op="lte"/>
                  <dgm:constr type="primFontSz" for="des" forName="childText4" refType="primFontSz" refFor="des" refForName="parentText4" op="lte"/>
                  <dgm:constr type="primFontSz" for="des" forName="childText5" refType="primFontSz" refFor="des" refForName="parentText4" op="lte"/>
                  <dgm:constr type="primFontSz" for="des" forName="childText1" refType="primFontSz" refFor="des" refForName="parentText5" op="lte"/>
                  <dgm:constr type="primFontSz" for="des" forName="childText2" refType="primFontSz" refFor="des" refForName="parentText5" op="lte"/>
                  <dgm:constr type="primFontSz" for="des" forName="childText3" refType="primFontSz" refFor="des" refForName="parentText5" op="lte"/>
                  <dgm:constr type="primFontSz" for="des" forName="childText4" refType="primFontSz" refFor="des" refForName="parentText5" op="lte"/>
                  <dgm:constr type="primFontSz" for="des" forName="childText5" refType="primFontSz" refFor="des" refForName="parentText5" op="lte"/>
                  <dgm:constr type="primFontSz" for="des" forName="parentText2" refType="primFontSz" refFor="des" refForName="parentText1" op="equ"/>
                  <dgm:constr type="primFontSz" for="des" forName="parentText3" refType="primFontSz" refFor="des" refForName="parentText1" op="equ"/>
                  <dgm:constr type="primFontSz" for="des" forName="parentText4" refType="primFontSz" refFor="des" refForName="parentText1" op="equ"/>
                  <dgm:constr type="primFontSz" for="des" forName="parentText5" refType="primFontSz" refFor="des" refForName="parentText1" op="equ"/>
                  <dgm:constr type="primFontSz" for="des" forName="childText2" refType="primFontSz" refFor="des" refForName="childText1" op="equ"/>
                  <dgm:constr type="primFontSz" for="des" forName="childText3" refType="primFontSz" refFor="des" refForName="childText1" op="equ"/>
                  <dgm:constr type="primFontSz" for="des" forName="childText4" refType="primFontSz" refFor="des" refForName="childText1" op="equ"/>
                  <dgm:constr type="primFontSz" for="des" forName="childText5" refType="primFontSz" refFor="des" refForName="childText1" op="equ"/>
                  <dgm:constr type="l" for="ch" forName="childText1" refType="w" fact="0.81518"/>
                  <dgm:constr type="t" for="ch" forName="childText1" refType="h" fact="0.1997"/>
                  <dgm:constr type="w" for="ch" forName="childText1" refType="w" fact="0.18482"/>
                  <dgm:constr type="h" for="ch" forName="childText1" refType="h" fact="0.4763"/>
                  <dgm:constr type="l" for="ch" forName="childText2" refType="w" fact="0.63036"/>
                  <dgm:constr type="t" for="ch" forName="childText2" refType="h" fact="0.2862"/>
                  <dgm:constr type="w" for="ch" forName="childText2" refType="w" fact="0.18482"/>
                  <dgm:constr type="h" for="ch" forName="childText2" refType="h" fact="0.4763"/>
                  <dgm:constr type="l" for="ch" forName="childText3" refType="w" fact="0.44554"/>
                  <dgm:constr type="t" for="ch" forName="childText3" refType="h" fact="0.3727"/>
                  <dgm:constr type="w" for="ch" forName="childText3" refType="w" fact="0.18482"/>
                  <dgm:constr type="h" for="ch" forName="childText3" refType="h" fact="0.4763"/>
                  <dgm:constr type="l" for="ch" forName="childText4" refType="w" fact="0.26072"/>
                  <dgm:constr type="t" for="ch" forName="childText4" refType="h" fact="0.4592"/>
                  <dgm:constr type="w" for="ch" forName="childText4" refType="w" fact="0.18482"/>
                  <dgm:constr type="h" for="ch" forName="childText4" refType="h" fact="0.4763"/>
                  <dgm:constr type="l" for="ch" forName="childText5" refType="w" fact="0.0759"/>
                  <dgm:constr type="t" for="ch" forName="childText5" refType="h" fact="0.5457"/>
                  <dgm:constr type="w" for="ch" forName="childText5" refType="w" fact="0.18482"/>
                  <dgm:constr type="h" for="ch" forName="childText5" refType="h" fact="0.4763"/>
                  <dgm:constr type="l" for="ch" forName="parentText1" refType="w" fact="0"/>
                  <dgm:constr type="t" for="ch" forName="parentText1" refType="h" fact="0"/>
                  <dgm:constr type="w" for="ch" forName="parentText1" refType="w"/>
                  <dgm:constr type="h" for="ch" forName="parentText1" refType="h" fact="0.2594"/>
                  <dgm:constr type="l" for="ch" forName="parentText2" refType="w" fact="0"/>
                  <dgm:constr type="t" for="ch" forName="parentText2" refType="h" fact="0.0865"/>
                  <dgm:constr type="w" for="ch" forName="parentText2" refType="w" fact="0.8152"/>
                  <dgm:constr type="h" for="ch" forName="parentText2" refType="h" fact="0.2594"/>
                  <dgm:constr type="l" for="ch" forName="parentText3" refType="w" fact="0"/>
                  <dgm:constr type="t" for="ch" forName="parentText3" refType="h" fact="0.173"/>
                  <dgm:constr type="w" for="ch" forName="parentText3" refType="w" fact="0.6304"/>
                  <dgm:constr type="h" for="ch" forName="parentText3" refType="h" fact="0.2594"/>
                  <dgm:constr type="l" for="ch" forName="parentText4" refType="w" fact="0"/>
                  <dgm:constr type="t" for="ch" forName="parentText4" refType="h" fact="0.2595"/>
                  <dgm:constr type="w" for="ch" forName="parentText4" refType="w" fact="0.4455"/>
                  <dgm:constr type="h" for="ch" forName="parentText4" refType="h" fact="0.2594"/>
                  <dgm:constr type="l" for="ch" forName="parentText5" refType="w" fact="0"/>
                  <dgm:constr type="t" for="ch" forName="parentText5" refType="h" fact="0.346"/>
                  <dgm:constr type="w" for="ch" forName="parentText5" refType="w" fact="0.2607"/>
                  <dgm:constr type="h" for="ch" forName="parentText5" refType="h" fact="0.2594"/>
                </dgm:constrLst>
              </dgm:else>
            </dgm:choose>
          </dgm:else>
        </dgm:choose>
      </dgm:else>
    </dgm:choose>
    <dgm:forEach name="Name52" axis="ch" ptType="node" cnt="1">
      <dgm:layoutNode name="parentText1" styleLbl="node1">
        <dgm:varLst>
          <dgm:chMax/>
          <dgm:chPref val="3"/>
          <dgm:bulletEnabled val="1"/>
        </dgm:varLst>
        <dgm:choose name="Name53">
          <dgm:if name="Name54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55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56">
        <dgm:if name="Name57" axis="ch" ptType="node" func="cnt" op="gte" val="1">
          <dgm:layoutNode name="childText1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8"/>
      </dgm:choose>
    </dgm:forEach>
    <dgm:forEach name="Name59" axis="ch" ptType="node" st="2" cnt="1">
      <dgm:layoutNode name="parentText2" styleLbl="node1">
        <dgm:varLst>
          <dgm:chMax/>
          <dgm:chPref val="3"/>
          <dgm:bulletEnabled val="1"/>
        </dgm:varLst>
        <dgm:choose name="Name60">
          <dgm:if name="Name61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2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63">
        <dgm:if name="Name64" axis="ch" ptType="node" func="cnt" op="gte" val="1">
          <dgm:layoutNode name="childText2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5"/>
      </dgm:choose>
    </dgm:forEach>
    <dgm:forEach name="Name66" axis="ch" ptType="node" st="3" cnt="1">
      <dgm:layoutNode name="parentText3" styleLbl="node1">
        <dgm:varLst>
          <dgm:chMax/>
          <dgm:chPref val="3"/>
          <dgm:bulletEnabled val="1"/>
        </dgm:varLst>
        <dgm:choose name="Name67">
          <dgm:if name="Name68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69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0">
        <dgm:if name="Name71" axis="ch" ptType="node" func="cnt" op="gte" val="1">
          <dgm:layoutNode name="childText3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</dgm:forEach>
    <dgm:forEach name="Name73" axis="ch" ptType="node" st="4" cnt="1">
      <dgm:layoutNode name="parentText4" styleLbl="node1">
        <dgm:varLst>
          <dgm:chMax/>
          <dgm:chPref val="3"/>
          <dgm:bulletEnabled val="1"/>
        </dgm:varLst>
        <dgm:choose name="Name74">
          <dgm:if name="Name75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76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77">
        <dgm:if name="Name78" axis="ch" ptType="node" func="cnt" op="gte" val="1">
          <dgm:layoutNode name="childText4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9"/>
      </dgm:choose>
    </dgm:forEach>
    <dgm:forEach name="Name80" axis="ch" ptType="node" st="5" cnt="1">
      <dgm:layoutNode name="parentText5" styleLbl="node1">
        <dgm:varLst>
          <dgm:chMax/>
          <dgm:chPref val="3"/>
          <dgm:bulletEnabled val="1"/>
        </dgm:varLst>
        <dgm:choose name="Name81">
          <dgm:if name="Name82" func="var" arg="dir" op="equ" val="norm">
            <dgm:alg type="tx">
              <dgm:param type="parTxLTRAlign" val="l"/>
            </dgm:alg>
            <dgm:shape xmlns:r="http://schemas.openxmlformats.org/officeDocument/2006/relationships" type="rightArrow" r:blip="">
              <dgm:adjLst>
                <dgm:adj idx="1" val="0.5"/>
                <dgm:adj idx="2" val="0.5"/>
              </dgm:adjLst>
            </dgm:shape>
            <dgm:constrLst>
              <dgm:constr type="lMarg" refType="primFontSz" fact="0.3"/>
              <dgm:constr type="rMarg" val="20"/>
              <dgm:constr type="tMarg" refType="primFontSz" fact="0.3"/>
              <dgm:constr type="bMarg" refType="h" fact="0.45"/>
            </dgm:constrLst>
          </dgm:if>
          <dgm:else name="Name83">
            <dgm:alg type="tx">
              <dgm:param type="parTxLTRAlign" val="r"/>
            </dgm:alg>
            <dgm:shape xmlns:r="http://schemas.openxmlformats.org/officeDocument/2006/relationships" type="leftArrow" r:blip="">
              <dgm:adjLst>
                <dgm:adj idx="1" val="0.5"/>
                <dgm:adj idx="2" val="0.5"/>
              </dgm:adjLst>
            </dgm:shape>
            <dgm:constrLst>
              <dgm:constr type="lMarg" val="20"/>
              <dgm:constr type="rMarg" refType="primFontSz" fact="0.3"/>
              <dgm:constr type="tMarg" refType="primFontSz" fact="0.3"/>
              <dgm:constr type="bMarg" refType="h" fact="0.45"/>
            </dgm:constrLst>
          </dgm:else>
        </dgm:choose>
        <dgm:presOf axis="self" ptType="node"/>
        <dgm:ruleLst>
          <dgm:rule type="primFontSz" val="5" fact="NaN" max="NaN"/>
        </dgm:ruleLst>
      </dgm:layoutNode>
      <dgm:choose name="Name84">
        <dgm:if name="Name85" axis="ch" ptType="node" func="cnt" op="gte" val="1">
          <dgm:layoutNode name="childText5" styleLbl="solidAlignAcc1">
            <dgm:varLst>
              <dgm:chMax val="0"/>
              <dgm:chPref val="0"/>
              <dgm:bulletEnabled val="1"/>
            </dgm:varLst>
            <dgm:alg type="tx">
              <dgm:param type="txAnchorVert" val="t"/>
              <dgm:param type="parTxLTRAlign" val="l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4B2E6-8BE1-4DD0-8A50-02D273615D63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3E8606-9AE7-4F43-9784-20CB03CC8D8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5495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3E8606-9AE7-4F43-9784-20CB03CC8D8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60296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3E8606-9AE7-4F43-9784-20CB03CC8D87}" type="slidenum">
              <a:rPr lang="en-GB" smtClean="0"/>
              <a:t>10</a:t>
            </a:fld>
            <a:endParaRPr lang="en-GB"/>
          </a:p>
        </p:txBody>
      </p:sp>
      <p:sp>
        <p:nvSpPr>
          <p:cNvPr id="6" name="Notes Placeholder 5">
            <a:extLst>
              <a:ext uri="{FF2B5EF4-FFF2-40B4-BE49-F238E27FC236}">
                <a16:creationId xmlns:a16="http://schemas.microsoft.com/office/drawing/2014/main" id="{DAD4725E-EFA5-5E00-7F1F-E32390B1576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52934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3E8606-9AE7-4F43-9784-20CB03CC8D87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0125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3E8606-9AE7-4F43-9784-20CB03CC8D87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5670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3E8606-9AE7-4F43-9784-20CB03CC8D8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91600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3E8606-9AE7-4F43-9784-20CB03CC8D87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905592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r>
              <a:rPr lang="en-US" sz="1800" b="0" i="0" u="none" strike="noStrike" baseline="0" dirty="0">
                <a:latin typeface="CIDFont+F1"/>
              </a:rPr>
              <a:t>Under Reg. 373/2017: Fatigue = a physiological state of reduced mental or physical performance capability resulting from sleep loss or </a:t>
            </a:r>
            <a:r>
              <a:rPr lang="en-US" sz="1800" b="0" i="0" u="none" strike="noStrike" baseline="0" dirty="0">
                <a:latin typeface="CIDFont+F3"/>
              </a:rPr>
              <a:t>extended wakefulness, circadian phase or workload (mental or physical activity, or both) that can impair an individual's alertness and ability </a:t>
            </a:r>
            <a:r>
              <a:rPr lang="en-US" sz="1800" b="0" i="0" u="none" strike="noStrike" baseline="0" dirty="0" err="1">
                <a:latin typeface="CIDFont+F3"/>
              </a:rPr>
              <a:t>tosafely</a:t>
            </a:r>
            <a:r>
              <a:rPr lang="en-US" sz="1800" b="0" i="0" u="none" strike="noStrike" baseline="0" dirty="0">
                <a:latin typeface="CIDFont+F3"/>
              </a:rPr>
              <a:t> perform his/her tasks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3E8606-9AE7-4F43-9784-20CB03CC8D87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1665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3E8606-9AE7-4F43-9784-20CB03CC8D87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50892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474345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3E8606-9AE7-4F43-9784-20CB03CC8D87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19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3E8606-9AE7-4F43-9784-20CB03CC8D87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8374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3E8606-9AE7-4F43-9784-20CB03CC8D87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1194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easa.europa.eu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emf"/><Relationship Id="rId4" Type="http://schemas.openxmlformats.org/officeDocument/2006/relationships/image" Target="../media/image4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AFA38F-DB66-41E3-8040-7DFF4D0300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24FED5-F2E6-479C-AD25-135DF00F45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4CCF90-81B7-4D76-9D4E-2094A4B9F2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E546-4513-4EB0-8D48-291569642FCB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CB9F4-8AF1-49B1-B2A4-35483E82BA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CF9264-639E-4145-AECC-D74885D75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CCAA2-6658-449C-93AA-56FF54FFE0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88376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13CB0E-3844-4A39-B501-AA7F59E8FC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34475E-4C46-499A-8FE6-D05FA25392B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23CC0F-847B-4FCC-9A29-69B141039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E546-4513-4EB0-8D48-291569642FCB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F8B505-F92C-499A-81E5-E31B26CF6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E7CC5-2244-43B9-ADDD-DD25C2D1AF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CCAA2-6658-449C-93AA-56FF54FFE0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37621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EB69BC-0423-46C5-BECB-515624445DB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D606D0-A942-40D1-AB70-7BFD22C0E7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46B39D-0AA3-4F55-B03E-82675160E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E546-4513-4EB0-8D48-291569642FCB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30ACC8-E02E-451D-AFF0-D6BF9C44DA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19AE6-F483-4C63-9EAE-99FD715FEB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CCAA2-6658-449C-93AA-56FF54FFE0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4878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(without pictur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7FC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17" name="Picture 16" descr="EASA-logo_RGB_negative_300dpi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03" y="258153"/>
            <a:ext cx="1997495" cy="688423"/>
          </a:xfrm>
          <a:prstGeom prst="rect">
            <a:avLst/>
          </a:prstGeom>
        </p:spPr>
      </p:pic>
      <p:sp>
        <p:nvSpPr>
          <p:cNvPr id="13" name="Subtitle 2"/>
          <p:cNvSpPr txBox="1">
            <a:spLocks/>
          </p:cNvSpPr>
          <p:nvPr userDrawn="1"/>
        </p:nvSpPr>
        <p:spPr>
          <a:xfrm>
            <a:off x="7859621" y="6281299"/>
            <a:ext cx="3738112" cy="332277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x-none" sz="1600" dirty="0"/>
              <a:t>An Agency of the European Union</a:t>
            </a:r>
            <a:endParaRPr lang="en-US" sz="1600" dirty="0"/>
          </a:p>
        </p:txBody>
      </p:sp>
      <p:pic>
        <p:nvPicPr>
          <p:cNvPr id="14" name="Picture 13" descr="European_Union [Converted].ai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8699" y="6356350"/>
            <a:ext cx="352147" cy="231676"/>
          </a:xfrm>
          <a:prstGeom prst="rect">
            <a:avLst/>
          </a:prstGeom>
        </p:spPr>
      </p:pic>
      <p:sp>
        <p:nvSpPr>
          <p:cNvPr id="15" name="Subtitle 2"/>
          <p:cNvSpPr txBox="1">
            <a:spLocks/>
          </p:cNvSpPr>
          <p:nvPr userDrawn="1"/>
        </p:nvSpPr>
        <p:spPr>
          <a:xfrm>
            <a:off x="6798893" y="5687040"/>
            <a:ext cx="5239740" cy="511187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x-none" sz="3200" b="1" dirty="0">
                <a:solidFill>
                  <a:srgbClr val="FBBC39"/>
                </a:solidFill>
              </a:rPr>
              <a:t>Your safety is our mission.</a:t>
            </a:r>
            <a:endParaRPr lang="en-US" sz="3200" b="1" dirty="0">
              <a:solidFill>
                <a:srgbClr val="FBBC39"/>
              </a:solidFill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1CBDF5E0-3193-48E1-A317-D48997B1F7A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61051" y="2687174"/>
            <a:ext cx="10836681" cy="632993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200">
                <a:solidFill>
                  <a:srgbClr val="FFFFFF"/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x-none" dirty="0"/>
              <a:t>Subtitle </a:t>
            </a:r>
            <a:endParaRPr lang="en-US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7C820046-5E64-4C87-9A7A-A5E86A1189D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1051" y="1536129"/>
            <a:ext cx="10836681" cy="707300"/>
          </a:xfrm>
          <a:prstGeom prst="rect">
            <a:avLst/>
          </a:prstGeom>
        </p:spPr>
        <p:txBody>
          <a:bodyPr/>
          <a:lstStyle>
            <a:lvl1pPr algn="l">
              <a:lnSpc>
                <a:spcPct val="70000"/>
              </a:lnSpc>
              <a:defRPr sz="4800" b="1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Title slide (without picture)</a:t>
            </a:r>
          </a:p>
        </p:txBody>
      </p:sp>
    </p:spTree>
    <p:extLst>
      <p:ext uri="{BB962C8B-B14F-4D97-AF65-F5344CB8AC3E}">
        <p14:creationId xmlns:p14="http://schemas.microsoft.com/office/powerpoint/2010/main" val="24070807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orm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EASA-logo_SMALL_SCALE_RGB_positive_300dpi.png"/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934" y="6303854"/>
            <a:ext cx="1047949" cy="276957"/>
          </a:xfrm>
          <a:prstGeom prst="rect">
            <a:avLst/>
          </a:prstGeom>
        </p:spPr>
      </p:pic>
      <p:sp>
        <p:nvSpPr>
          <p:cNvPr id="14" name="Rectangle 13"/>
          <p:cNvSpPr/>
          <p:nvPr userDrawn="1"/>
        </p:nvSpPr>
        <p:spPr>
          <a:xfrm>
            <a:off x="0" y="6747773"/>
            <a:ext cx="12192000" cy="110227"/>
          </a:xfrm>
          <a:prstGeom prst="rect">
            <a:avLst/>
          </a:prstGeom>
          <a:solidFill>
            <a:srgbClr val="FBBC39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11501887" y="6356351"/>
            <a:ext cx="690111" cy="231675"/>
          </a:xfrm>
          <a:prstGeom prst="rect">
            <a:avLst/>
          </a:prstGeom>
          <a:solidFill>
            <a:srgbClr val="007FC2"/>
          </a:solidFill>
        </p:spPr>
        <p:txBody>
          <a:bodyPr vert="horz" lIns="121920" tIns="60960" rIns="121920" bIns="60960" rtlCol="0" anchor="ctr"/>
          <a:lstStyle>
            <a:defPPr>
              <a:defRPr lang="en-US"/>
            </a:defPPr>
            <a:lvl1pPr marL="0" algn="l" defTabSz="457200" rtl="0" eaLnBrk="1" latinLnBrk="0" hangingPunct="1">
              <a:defRPr sz="1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AD93FD07-C554-8E4E-B8BF-CF508C85800F}" type="slidenum">
              <a:rPr lang="en-US" sz="1333" smtClean="0"/>
              <a:pPr/>
              <a:t>‹#›</a:t>
            </a:fld>
            <a:endParaRPr lang="en-US" sz="1333" dirty="0"/>
          </a:p>
        </p:txBody>
      </p:sp>
      <p:sp>
        <p:nvSpPr>
          <p:cNvPr id="12" name="Text Placeholder 2">
            <a:extLst>
              <a:ext uri="{FF2B5EF4-FFF2-40B4-BE49-F238E27FC236}">
                <a16:creationId xmlns:a16="http://schemas.microsoft.com/office/drawing/2014/main" id="{72319976-E75E-431F-A9ED-8837D710999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91703" y="198906"/>
            <a:ext cx="11761907" cy="875188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90000"/>
              </a:lnSpc>
              <a:buNone/>
              <a:defRPr sz="4800" b="1" baseline="0">
                <a:solidFill>
                  <a:srgbClr val="007FC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of normal slide</a:t>
            </a:r>
          </a:p>
        </p:txBody>
      </p:sp>
      <p:sp>
        <p:nvSpPr>
          <p:cNvPr id="15" name="Text Placeholder 6">
            <a:extLst>
              <a:ext uri="{FF2B5EF4-FFF2-40B4-BE49-F238E27FC236}">
                <a16:creationId xmlns:a16="http://schemas.microsoft.com/office/drawing/2014/main" id="{4210A68A-2D3D-4333-94FE-9E60266A894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93933" y="1241056"/>
            <a:ext cx="11659676" cy="4757408"/>
          </a:xfrm>
          <a:prstGeom prst="rect">
            <a:avLst/>
          </a:prstGeom>
        </p:spPr>
        <p:txBody>
          <a:bodyPr lIns="0" tIns="0" rIns="0" bIns="0"/>
          <a:lstStyle>
            <a:lvl1pPr marL="749789" indent="-457189">
              <a:buClr>
                <a:srgbClr val="007FC2"/>
              </a:buClr>
              <a:buFont typeface="Calibri" panose="020F0502020204030204" pitchFamily="34" charset="0"/>
              <a:buChar char="→"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1219170" indent="-609585">
              <a:buClr>
                <a:srgbClr val="007FC2"/>
              </a:buClr>
              <a:buSzPct val="100000"/>
              <a:buFont typeface="Calibri" panose="020F0502020204030204" pitchFamily="34" charset="0"/>
              <a:buChar char="→"/>
              <a:defRPr sz="2667" baseline="0"/>
            </a:lvl2pPr>
            <a:lvl3pPr marL="1523962" indent="-304792">
              <a:buClr>
                <a:srgbClr val="007FC2"/>
              </a:buClr>
              <a:buFont typeface="Calibri" panose="020F0502020204030204" pitchFamily="34" charset="0"/>
              <a:buChar char="→"/>
              <a:defRPr sz="2400" baseline="0"/>
            </a:lvl3pPr>
            <a:lvl4pPr marL="2285943" indent="-457189">
              <a:buClr>
                <a:srgbClr val="007FC2"/>
              </a:buClr>
              <a:buFont typeface="Calibri" panose="020F0502020204030204" pitchFamily="34" charset="0"/>
              <a:buChar char="→"/>
              <a:defRPr sz="2133" baseline="0"/>
            </a:lvl4pPr>
            <a:lvl5pPr marL="2743131" indent="-304792">
              <a:buClr>
                <a:srgbClr val="007FC2"/>
              </a:buClr>
              <a:buFont typeface="Calibri" panose="020F0502020204030204" pitchFamily="34" charset="0"/>
              <a:buChar char="→"/>
              <a:defRPr sz="2133"/>
            </a:lvl5pPr>
          </a:lstStyle>
          <a:p>
            <a:pPr lvl="0"/>
            <a:r>
              <a:rPr lang="en-US" dirty="0"/>
              <a:t>Item 1</a:t>
            </a:r>
          </a:p>
          <a:p>
            <a:pPr lvl="1"/>
            <a:r>
              <a:rPr lang="en-US" dirty="0"/>
              <a:t>Item 2</a:t>
            </a:r>
          </a:p>
          <a:p>
            <a:pPr lvl="2"/>
            <a:r>
              <a:rPr lang="en-US" dirty="0"/>
              <a:t>Item 3</a:t>
            </a:r>
          </a:p>
          <a:p>
            <a:pPr lvl="3"/>
            <a:r>
              <a:rPr lang="en-US" dirty="0"/>
              <a:t>Item 4</a:t>
            </a:r>
          </a:p>
          <a:p>
            <a:pPr lvl="4"/>
            <a:r>
              <a:rPr lang="en-US" dirty="0"/>
              <a:t>Item 5</a:t>
            </a:r>
          </a:p>
          <a:p>
            <a:pPr lvl="1"/>
            <a:endParaRPr lang="en-US" dirty="0"/>
          </a:p>
          <a:p>
            <a:pPr lvl="0"/>
            <a:endParaRPr lang="en-US" dirty="0"/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4829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. 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007FC2"/>
              </a:solidFill>
            </a:endParaRPr>
          </a:p>
        </p:txBody>
      </p:sp>
      <p:pic>
        <p:nvPicPr>
          <p:cNvPr id="18" name="Picture 17" descr="EASA-logo_RGB_negative_300dpi.png">
            <a:hlinkClick r:id="rId2"/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103" y="258153"/>
            <a:ext cx="1997495" cy="688423"/>
          </a:xfrm>
          <a:prstGeom prst="rect">
            <a:avLst/>
          </a:prstGeom>
        </p:spPr>
      </p:pic>
      <p:sp>
        <p:nvSpPr>
          <p:cNvPr id="10" name="Subtitle 2"/>
          <p:cNvSpPr txBox="1">
            <a:spLocks/>
          </p:cNvSpPr>
          <p:nvPr userDrawn="1"/>
        </p:nvSpPr>
        <p:spPr>
          <a:xfrm>
            <a:off x="7859621" y="6281299"/>
            <a:ext cx="3738112" cy="332277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x-none" sz="1600" dirty="0"/>
              <a:t>An Agency of the European Union</a:t>
            </a:r>
            <a:endParaRPr lang="en-US" sz="1600" dirty="0"/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6798893" y="5687040"/>
            <a:ext cx="5239740" cy="511187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x-none" sz="3200" b="1" dirty="0">
                <a:solidFill>
                  <a:srgbClr val="FBBC39"/>
                </a:solidFill>
              </a:rPr>
              <a:t>Your safety is our mission.</a:t>
            </a:r>
            <a:endParaRPr lang="en-US" sz="3200" b="1" dirty="0">
              <a:solidFill>
                <a:srgbClr val="FBBC39"/>
              </a:solidFill>
            </a:endParaRPr>
          </a:p>
        </p:txBody>
      </p:sp>
      <p:sp>
        <p:nvSpPr>
          <p:cNvPr id="13" name="Subtitle 2"/>
          <p:cNvSpPr txBox="1">
            <a:spLocks/>
          </p:cNvSpPr>
          <p:nvPr userDrawn="1"/>
        </p:nvSpPr>
        <p:spPr>
          <a:xfrm>
            <a:off x="824317" y="5891509"/>
            <a:ext cx="2338719" cy="377011"/>
          </a:xfrm>
          <a:prstGeom prst="rect">
            <a:avLst/>
          </a:prstGeom>
        </p:spPr>
        <p:txBody>
          <a:bodyPr/>
          <a:lstStyle>
            <a:lvl1pPr marL="0" indent="0" algn="l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</a:t>
            </a:r>
            <a:r>
              <a:rPr lang="x-none" sz="16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asa.europa.eu/connect</a:t>
            </a:r>
            <a:endParaRPr lang="en-US" sz="1600" b="1" dirty="0">
              <a:solidFill>
                <a:schemeClr val="accent1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20" name="Text Placeholder 4"/>
          <p:cNvSpPr>
            <a:spLocks noGrp="1"/>
          </p:cNvSpPr>
          <p:nvPr>
            <p:ph type="body" sz="quarter" idx="11" hasCustomPrompt="1"/>
          </p:nvPr>
        </p:nvSpPr>
        <p:spPr>
          <a:xfrm>
            <a:off x="763615" y="2611861"/>
            <a:ext cx="11147231" cy="77957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>
                <a:solidFill>
                  <a:srgbClr val="FFFFFF"/>
                </a:solidFill>
              </a:defRPr>
            </a:lvl1pPr>
          </a:lstStyle>
          <a:p>
            <a:r>
              <a:rPr lang="x-none" dirty="0"/>
              <a:t>Subtitle </a:t>
            </a:r>
            <a:endParaRPr lang="en-US" dirty="0"/>
          </a:p>
        </p:txBody>
      </p:sp>
      <p:sp>
        <p:nvSpPr>
          <p:cNvPr id="21" name="Title 1">
            <a:extLst>
              <a:ext uri="{FF2B5EF4-FFF2-40B4-BE49-F238E27FC236}">
                <a16:creationId xmlns:a16="http://schemas.microsoft.com/office/drawing/2014/main" id="{F456E6D4-FE95-45DC-9BF8-48FAE2E1259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61052" y="1536129"/>
            <a:ext cx="11149793" cy="707300"/>
          </a:xfrm>
          <a:prstGeom prst="rect">
            <a:avLst/>
          </a:prstGeom>
        </p:spPr>
        <p:txBody>
          <a:bodyPr/>
          <a:lstStyle>
            <a:lvl1pPr algn="l">
              <a:lnSpc>
                <a:spcPct val="70000"/>
              </a:lnSpc>
              <a:defRPr sz="4800" b="1">
                <a:solidFill>
                  <a:srgbClr val="FFFFFF"/>
                </a:solidFill>
              </a:defRPr>
            </a:lvl1pPr>
          </a:lstStyle>
          <a:p>
            <a:r>
              <a:rPr lang="x-none" dirty="0"/>
              <a:t>End slide</a:t>
            </a:r>
            <a:endParaRPr lang="en-US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74A22BCE-383A-46CA-9171-B4746249403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1556972" y="6372277"/>
            <a:ext cx="355600" cy="24130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D17A654-2CFC-4D9D-B5A2-0B2D13CA900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235" y="6289133"/>
            <a:ext cx="2209800" cy="304800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E7666321-DE96-420F-B374-3FDED10DEB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235" y="6289133"/>
            <a:ext cx="2209800" cy="304800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FEFF8A2C-3AC0-44A8-A40A-984096E217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235" y="6289133"/>
            <a:ext cx="2209800" cy="304800"/>
          </a:xfrm>
          <a:prstGeom prst="rect">
            <a:avLst/>
          </a:prstGeom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4E6C011E-29B2-473F-B823-59D879BA869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3235" y="6289133"/>
            <a:ext cx="2209800" cy="304800"/>
          </a:xfrm>
          <a:prstGeom prst="rect">
            <a:avLst/>
          </a:prstGeom>
        </p:spPr>
      </p:pic>
      <p:pic>
        <p:nvPicPr>
          <p:cNvPr id="45" name="Picture 44">
            <a:extLst>
              <a:ext uri="{FF2B5EF4-FFF2-40B4-BE49-F238E27FC236}">
                <a16:creationId xmlns:a16="http://schemas.microsoft.com/office/drawing/2014/main" id="{4846AE4A-6072-4506-8F81-1508424B440B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953235" y="6289133"/>
            <a:ext cx="2209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7362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C666A-79D1-41F2-89CD-62DCDFF068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D47C03-C37A-4E05-A5DF-A6FA35D5F5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8A7E7-66B1-454E-B35A-479314C79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E546-4513-4EB0-8D48-291569642FCB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A4A81D-EEA1-4CB6-92D1-AEFEE6FE40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E0B158-6B6F-4888-8C71-A8360BEF0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CCAA2-6658-449C-93AA-56FF54FFE0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33350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A81E74-0D55-4501-AC90-C41917FC55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7EFE026-61BE-4C8B-A175-A6B451D845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830661-BE52-4422-A71C-F4CD410FE2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E546-4513-4EB0-8D48-291569642FCB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B74102-F88A-4B19-9D68-C8E1254BCF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AADF9D-B8AE-4446-AD59-2C966C15B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CCAA2-6658-449C-93AA-56FF54FFE0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50148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1494F-9387-455D-B737-13116BB77A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8F1517-034A-49E9-89B2-B71E4EE6E1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E6102F-6031-4EB4-A9B1-A191295577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25556E-89B1-4A94-8E3F-D7831FEDD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E546-4513-4EB0-8D48-291569642FCB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0953BFE-B7AF-4FE1-B7A1-8F6C13A181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2E45F4-B2DA-4C5F-8948-FC8B8EA17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CCAA2-6658-449C-93AA-56FF54FFE0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8633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31CADB-D0C4-44AF-9655-CAD1974C36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B01124-AB9C-4446-AFE1-8FCBE4F0A4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4492876-D6F1-4D9B-AAA2-22CC42F641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7FE2D8-2980-4B7A-9630-C0724B15EAA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1C45C3-7F9F-4151-AF24-DD314153F05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30C18C-55B0-4C05-ADB1-013897D59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E546-4513-4EB0-8D48-291569642FCB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B6FF695-964F-4700-BA28-B27236BD95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41B753E-D666-4A9A-A4D4-B99E7B283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CCAA2-6658-449C-93AA-56FF54FFE0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77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EC6BB5-3A44-4519-B602-9AC82118FB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F7A85A-62B6-4D9D-BF69-6C33D8F823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E546-4513-4EB0-8D48-291569642FCB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8EC913-E8B4-4629-A0A8-38F8E25D53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3CB789B-4ECF-47B7-B2DF-CD398A4CC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CCAA2-6658-449C-93AA-56FF54FFE0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1457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30813F8-3C27-4C6E-A9D0-6C8670E22A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E546-4513-4EB0-8D48-291569642FCB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8DAD0E0-2A97-426B-A1BE-C75A224AA6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F73B392-9F8B-4314-B62E-4D96364475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CCAA2-6658-449C-93AA-56FF54FFE0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65229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5591D0-8F94-44B3-8D27-430749FF61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E2E13D-66AC-4A79-8E77-EC7434D327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43FD86-33E8-448D-8D34-8A8997F7C2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EB4E21-6C9E-4494-B6BE-F539F82F67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E546-4513-4EB0-8D48-291569642FCB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8DA9F1-E50E-44A3-BD07-98CCEA51C0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CF81356-8C9D-48A5-B101-D59C6CE69C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CCAA2-6658-449C-93AA-56FF54FFE0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32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21FB0B-6275-439E-BA61-2CCEA839BF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382E99F-7153-41CF-A625-A718CC29D7A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6C02C00-1750-4DE8-A12C-4909EB8EE6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CE1CC1E-6857-4B77-B3B9-DE97FE15F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A8E546-4513-4EB0-8D48-291569642FCB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7E33CE-3FD0-427F-AAD3-5468FCDAAF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2709BB-58BB-416A-83F7-2F7C6D85A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FCCAA2-6658-449C-93AA-56FF54FFE0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495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34BA2E-C761-49B1-9044-1C1FB9936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147B4C-29AE-4DDE-9096-E8A15DB93D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1EF1D8-1E5C-4D61-8DF6-04BEBD69B9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A8E546-4513-4EB0-8D48-291569642FCB}" type="datetimeFigureOut">
              <a:rPr lang="en-GB" smtClean="0"/>
              <a:t>13/10/2023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B72BA5-54EA-46C9-9A3E-FC9F1EFD3F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D5F7C5-3D69-413E-83D7-CECA7DB08E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FCCAA2-6658-449C-93AA-56FF54FFE0B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48173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13" Type="http://schemas.openxmlformats.org/officeDocument/2006/relationships/image" Target="../media/image13.png"/><Relationship Id="rId18" Type="http://schemas.openxmlformats.org/officeDocument/2006/relationships/hyperlink" Target="https://www.easa.europa.eu/en/regulations/atco-air-traffic-controllers" TargetMode="External"/><Relationship Id="rId3" Type="http://schemas.openxmlformats.org/officeDocument/2006/relationships/image" Target="../media/image8.png"/><Relationship Id="rId7" Type="http://schemas.openxmlformats.org/officeDocument/2006/relationships/diagramQuickStyle" Target="../diagrams/quickStyle1.xml"/><Relationship Id="rId12" Type="http://schemas.openxmlformats.org/officeDocument/2006/relationships/image" Target="../media/image12.svg"/><Relationship Id="rId17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13.xml"/><Relationship Id="rId6" Type="http://schemas.openxmlformats.org/officeDocument/2006/relationships/diagramLayout" Target="../diagrams/layout1.xml"/><Relationship Id="rId11" Type="http://schemas.openxmlformats.org/officeDocument/2006/relationships/image" Target="../media/image11.png"/><Relationship Id="rId5" Type="http://schemas.openxmlformats.org/officeDocument/2006/relationships/diagramData" Target="../diagrams/data1.xml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microsoft.com/office/2007/relationships/diagramDrawing" Target="../diagrams/drawing1.xml"/><Relationship Id="rId14" Type="http://schemas.openxmlformats.org/officeDocument/2006/relationships/image" Target="../media/image14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openxmlformats.org/officeDocument/2006/relationships/image" Target="../media/image30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2.xml"/><Relationship Id="rId11" Type="http://schemas.openxmlformats.org/officeDocument/2006/relationships/image" Target="../media/image28.png"/><Relationship Id="rId5" Type="http://schemas.openxmlformats.org/officeDocument/2006/relationships/diagramQuickStyle" Target="../diagrams/quickStyle2.xml"/><Relationship Id="rId15" Type="http://schemas.openxmlformats.org/officeDocument/2006/relationships/image" Target="../media/image32.png"/><Relationship Id="rId10" Type="http://schemas.openxmlformats.org/officeDocument/2006/relationships/image" Target="../media/image27.png"/><Relationship Id="rId4" Type="http://schemas.openxmlformats.org/officeDocument/2006/relationships/diagramLayout" Target="../diagrams/layout2.xml"/><Relationship Id="rId9" Type="http://schemas.openxmlformats.org/officeDocument/2006/relationships/image" Target="../media/image26.svg"/><Relationship Id="rId1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214714" y="5428957"/>
            <a:ext cx="3494646" cy="1167442"/>
          </a:xfrm>
        </p:spPr>
        <p:txBody>
          <a:bodyPr>
            <a:normAutofit/>
          </a:bodyPr>
          <a:lstStyle/>
          <a:p>
            <a:r>
              <a:rPr lang="pt-BR" altLang="en-US" sz="1800" dirty="0"/>
              <a:t>Nathalie LE CAM </a:t>
            </a:r>
          </a:p>
          <a:p>
            <a:r>
              <a:rPr lang="pt-BR" altLang="en-US" sz="1800" dirty="0"/>
              <a:t>ATM/ANS Department</a:t>
            </a:r>
          </a:p>
          <a:p>
            <a:r>
              <a:rPr lang="en-GB" altLang="en-US" sz="1800" dirty="0"/>
              <a:t>16 October 2023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761052" y="2243429"/>
            <a:ext cx="10836681" cy="707300"/>
          </a:xfrm>
        </p:spPr>
        <p:txBody>
          <a:bodyPr>
            <a:normAutofit fontScale="90000"/>
          </a:bodyPr>
          <a:lstStyle/>
          <a:p>
            <a:pPr algn="ctr"/>
            <a:br>
              <a:rPr lang="en-GB" sz="3100" dirty="0"/>
            </a:br>
            <a:r>
              <a:rPr lang="en-GB" sz="3100" dirty="0"/>
              <a:t>IFATCA European Regional Workshop</a:t>
            </a:r>
            <a:br>
              <a:rPr lang="en-GB" dirty="0"/>
            </a:br>
            <a:br>
              <a:rPr lang="en-GB" dirty="0"/>
            </a:br>
            <a:r>
              <a:rPr lang="en-GB" dirty="0"/>
              <a:t>EASA study on Air Traffic Controllers Fatigue</a:t>
            </a:r>
          </a:p>
        </p:txBody>
      </p:sp>
    </p:spTree>
    <p:extLst>
      <p:ext uri="{BB962C8B-B14F-4D97-AF65-F5344CB8AC3E}">
        <p14:creationId xmlns:p14="http://schemas.microsoft.com/office/powerpoint/2010/main" val="227224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76BD7EF-C079-D634-6FFB-49715A545D9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GB" sz="4000" dirty="0">
                <a:latin typeface="+mn-lt"/>
              </a:rPr>
              <a:t>WHAT NEXT ?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942561-837B-82DB-A7B9-61954715A50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>
            <a:normAutofit/>
          </a:bodyPr>
          <a:lstStyle/>
          <a:p>
            <a:pPr marL="292600" indent="0">
              <a:buNone/>
            </a:pPr>
            <a:r>
              <a:rPr lang="en-GB" sz="2800" u="sng" dirty="0"/>
              <a:t>For the study</a:t>
            </a:r>
            <a:r>
              <a:rPr lang="en-GB" sz="2800" dirty="0"/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/>
              <a:t>End November: end of data collection campaign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/>
              <a:t>8 December: public online Workshop on initial results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/>
              <a:t>February 2024: final dissemination event</a:t>
            </a:r>
          </a:p>
          <a:p>
            <a:pPr>
              <a:buFont typeface="Wingdings" panose="05000000000000000000" pitchFamily="2" charset="2"/>
              <a:buChar char="§"/>
            </a:pPr>
            <a:endParaRPr lang="en-GB" sz="2800" dirty="0"/>
          </a:p>
          <a:p>
            <a:pPr marL="292600" indent="0">
              <a:buNone/>
            </a:pPr>
            <a:r>
              <a:rPr lang="en-GB" sz="2800" u="sng" dirty="0"/>
              <a:t>For EASA</a:t>
            </a:r>
            <a:r>
              <a:rPr lang="en-GB" sz="2800" dirty="0"/>
              <a:t>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/>
              <a:t>Analysis of results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2800" dirty="0"/>
              <a:t>Proposals to EASA consultative bodies in Spring 2024</a:t>
            </a:r>
          </a:p>
        </p:txBody>
      </p:sp>
    </p:spTree>
    <p:extLst>
      <p:ext uri="{BB962C8B-B14F-4D97-AF65-F5344CB8AC3E}">
        <p14:creationId xmlns:p14="http://schemas.microsoft.com/office/powerpoint/2010/main" val="1819515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F0286A0F-5FAE-426D-827E-EDF4DBABAD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01947" y="2850654"/>
            <a:ext cx="8931215" cy="707300"/>
          </a:xfrm>
        </p:spPr>
        <p:txBody>
          <a:bodyPr>
            <a:normAutofit fontScale="90000"/>
          </a:bodyPr>
          <a:lstStyle/>
          <a:p>
            <a:pPr algn="ctr"/>
            <a:r>
              <a:rPr lang="fr-LU" dirty="0" err="1"/>
              <a:t>Thank</a:t>
            </a:r>
            <a:r>
              <a:rPr lang="fr-LU" dirty="0"/>
              <a:t> </a:t>
            </a:r>
            <a:r>
              <a:rPr lang="fr-LU" dirty="0" err="1"/>
              <a:t>you</a:t>
            </a:r>
            <a:br>
              <a:rPr lang="fr-LU" dirty="0"/>
            </a:br>
            <a:endParaRPr lang="fr-LU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D9BEA3E-0AD2-936D-98EE-EA28D1CF1394}"/>
              </a:ext>
            </a:extLst>
          </p:cNvPr>
          <p:cNvSpPr txBox="1"/>
          <p:nvPr/>
        </p:nvSpPr>
        <p:spPr>
          <a:xfrm>
            <a:off x="806994" y="5519568"/>
            <a:ext cx="42222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bg1"/>
                </a:solidFill>
              </a:rPr>
              <a:t>Contact: nathalie.le-cam@easa.europa.eu</a:t>
            </a:r>
          </a:p>
        </p:txBody>
      </p:sp>
    </p:spTree>
    <p:extLst>
      <p:ext uri="{BB962C8B-B14F-4D97-AF65-F5344CB8AC3E}">
        <p14:creationId xmlns:p14="http://schemas.microsoft.com/office/powerpoint/2010/main" val="2268636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D75A752-A101-5B7C-2F62-50085BECD4DB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WHY 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2694A2F-EB0A-4221-11B5-A84167187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5343" y="204168"/>
            <a:ext cx="1811298" cy="2396859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1C4F95-2802-929E-410D-B5A27A50F39F}"/>
              </a:ext>
            </a:extLst>
          </p:cNvPr>
          <p:cNvSpPr txBox="1"/>
          <p:nvPr/>
        </p:nvSpPr>
        <p:spPr>
          <a:xfrm>
            <a:off x="191703" y="1943205"/>
            <a:ext cx="428253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u="sng" dirty="0">
                <a:solidFill>
                  <a:srgbClr val="0070C0"/>
                </a:solidFill>
              </a:rPr>
              <a:t>Since 2009</a:t>
            </a:r>
          </a:p>
          <a:p>
            <a:endParaRPr lang="en-GB" u="sng" dirty="0"/>
          </a:p>
          <a:p>
            <a:r>
              <a:rPr lang="en-GB" i="1" dirty="0">
                <a:solidFill>
                  <a:srgbClr val="0070C0"/>
                </a:solidFill>
              </a:rPr>
              <a:t>EASA Basic Regulation, art. 2 and 40 to 52</a:t>
            </a:r>
          </a:p>
          <a:p>
            <a:endParaRPr lang="en-GB" u="sng" dirty="0">
              <a:highlight>
                <a:srgbClr val="FFFF00"/>
              </a:highlight>
            </a:endParaRPr>
          </a:p>
          <a:p>
            <a:endParaRPr lang="en-GB" u="sng" dirty="0">
              <a:highlight>
                <a:srgbClr val="FFFF00"/>
              </a:highlight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CC6085-8BE9-EDEB-F509-571AFDB680A3}"/>
              </a:ext>
            </a:extLst>
          </p:cNvPr>
          <p:cNvSpPr txBox="1"/>
          <p:nvPr/>
        </p:nvSpPr>
        <p:spPr>
          <a:xfrm>
            <a:off x="125841" y="3215732"/>
            <a:ext cx="1182776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/>
              <a:t>EASA competent to draft </a:t>
            </a:r>
            <a:r>
              <a:rPr lang="en-US"/>
              <a:t>rules and ensure </a:t>
            </a:r>
            <a:r>
              <a:rPr lang="en-US" dirty="0"/>
              <a:t>that the provision of civil ATM/ANS in the Single European Sky airspace, as well as the design, production, maintenance and operation of ATM/ANS systems and constituents are done in conformity with EU rules and requirements:</a:t>
            </a:r>
            <a:endParaRPr lang="en-GB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4138D55-4A5F-70BD-2A97-706D1E3EC665}"/>
              </a:ext>
            </a:extLst>
          </p:cNvPr>
          <p:cNvSpPr txBox="1"/>
          <p:nvPr/>
        </p:nvSpPr>
        <p:spPr>
          <a:xfrm>
            <a:off x="1617687" y="4020663"/>
            <a:ext cx="657165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B050"/>
                </a:solidFill>
              </a:rPr>
              <a:t>ANS Providers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ATM/ANS systems and ATM/ANS constituents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Organisations</a:t>
            </a:r>
            <a:r>
              <a:rPr lang="en-US" dirty="0"/>
              <a:t> involved in the design, production or maintenance of ATM/ANS systems and ATM/ANS constituents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Design of airspace structures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B050"/>
                </a:solidFill>
              </a:rPr>
              <a:t>ATCOs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>
                <a:solidFill>
                  <a:srgbClr val="00B050"/>
                </a:solidFill>
              </a:rPr>
              <a:t>ATCOs training organisations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Instructors, assessors and aero-medical examiners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B086942-415D-2965-8443-8B9F56078E22}"/>
              </a:ext>
            </a:extLst>
          </p:cNvPr>
          <p:cNvSpPr txBox="1"/>
          <p:nvPr/>
        </p:nvSpPr>
        <p:spPr>
          <a:xfrm>
            <a:off x="7627424" y="2571522"/>
            <a:ext cx="39882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A technologically/regulatory consistent approach across the various domains</a:t>
            </a:r>
            <a:endParaRPr lang="en-GB" sz="1200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5A5ED44-9D24-DB4B-D6C2-8FE2987355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27985" y="198906"/>
            <a:ext cx="4426488" cy="240212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E5DBA8D7-D7B2-1672-37A8-2C436298EDEC}"/>
              </a:ext>
            </a:extLst>
          </p:cNvPr>
          <p:cNvSpPr txBox="1"/>
          <p:nvPr/>
        </p:nvSpPr>
        <p:spPr>
          <a:xfrm>
            <a:off x="5385344" y="2644820"/>
            <a:ext cx="18112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1200" dirty="0"/>
              <a:t>EASA Basic Regulation</a:t>
            </a:r>
          </a:p>
        </p:txBody>
      </p:sp>
    </p:spTree>
    <p:extLst>
      <p:ext uri="{BB962C8B-B14F-4D97-AF65-F5344CB8AC3E}">
        <p14:creationId xmlns:p14="http://schemas.microsoft.com/office/powerpoint/2010/main" val="379288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6C205C7-3099-342C-2B8F-B34583BCBF42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WHY NOW ? (1) 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7360B89D-3BC0-6457-1233-D4342CF6204A}"/>
              </a:ext>
            </a:extLst>
          </p:cNvPr>
          <p:cNvGrpSpPr/>
          <p:nvPr/>
        </p:nvGrpSpPr>
        <p:grpSpPr>
          <a:xfrm>
            <a:off x="319661" y="2941216"/>
            <a:ext cx="4358732" cy="3416320"/>
            <a:chOff x="6336101" y="1194361"/>
            <a:chExt cx="5309559" cy="578238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0CF12FE-748F-EEBA-7C7E-705C0C6D772E}"/>
                </a:ext>
              </a:extLst>
            </p:cNvPr>
            <p:cNvSpPr txBox="1"/>
            <p:nvPr/>
          </p:nvSpPr>
          <p:spPr>
            <a:xfrm>
              <a:off x="6336101" y="1194361"/>
              <a:ext cx="5309559" cy="88558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 b="1" dirty="0">
                  <a:solidFill>
                    <a:srgbClr val="0070C0"/>
                  </a:solidFill>
                </a:rPr>
                <a:t>REGULATION (EU) 2017/373 of </a:t>
              </a:r>
              <a:r>
                <a:rPr lang="en-US" sz="1400" b="1" u="sng" dirty="0">
                  <a:solidFill>
                    <a:srgbClr val="0070C0"/>
                  </a:solidFill>
                </a:rPr>
                <a:t>1 March 2017 </a:t>
              </a:r>
              <a:r>
                <a:rPr lang="en-US" sz="1400" b="1" dirty="0">
                  <a:solidFill>
                    <a:srgbClr val="0070C0"/>
                  </a:solidFill>
                </a:rPr>
                <a:t>on common requirements for ATM/ANS providers  </a:t>
              </a:r>
              <a:endParaRPr lang="en-GB" sz="1400" b="1" dirty="0">
                <a:solidFill>
                  <a:srgbClr val="0070C0"/>
                </a:solidFill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CEB185B-0172-B02D-CA77-2C394CD6BA86}"/>
                </a:ext>
              </a:extLst>
            </p:cNvPr>
            <p:cNvSpPr txBox="1"/>
            <p:nvPr/>
          </p:nvSpPr>
          <p:spPr>
            <a:xfrm>
              <a:off x="6336101" y="2079950"/>
              <a:ext cx="5309559" cy="489679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1400" b="1" dirty="0"/>
                <a:t>ATS.OR.315 </a:t>
              </a:r>
              <a:r>
                <a:rPr lang="en-US" sz="1400" dirty="0"/>
                <a:t>Fatigue In accordance with point ATS.OR.200, an air traffic control service provider shall: </a:t>
              </a:r>
            </a:p>
            <a:p>
              <a:pPr marL="228600" indent="-228600" algn="just">
                <a:buAutoNum type="alphaLcParenBoth"/>
              </a:pPr>
              <a:r>
                <a:rPr lang="en-US" sz="1400" dirty="0"/>
                <a:t>develop and maintain a policy for the management of air traffic controllers' fatigue; </a:t>
              </a:r>
            </a:p>
            <a:p>
              <a:pPr marL="228600" indent="-228600" algn="just">
                <a:buAutoNum type="alphaLcParenBoth"/>
              </a:pPr>
              <a:r>
                <a:rPr lang="en-US" sz="1400" dirty="0"/>
                <a:t>provide air traffic controllers with information </a:t>
              </a:r>
              <a:r>
                <a:rPr lang="en-US" sz="1400" dirty="0" err="1"/>
                <a:t>programmes</a:t>
              </a:r>
              <a:r>
                <a:rPr lang="en-US" sz="1400" dirty="0"/>
                <a:t> on the prevention of fatigue, complementing human factors training provided in accordance with Sections 3 and 4 of Subpart D of Annex I to Regulation (EU) 2015/340.</a:t>
              </a:r>
            </a:p>
            <a:p>
              <a:pPr marL="228600" indent="-228600" algn="just">
                <a:buAutoNum type="alphaLcParenBoth"/>
              </a:pPr>
              <a:endParaRPr lang="en-US" sz="1400" dirty="0"/>
            </a:p>
            <a:p>
              <a:pPr algn="just"/>
              <a:r>
                <a:rPr lang="en-GB" sz="1400" b="1" dirty="0"/>
                <a:t>ATS.OR.300 </a:t>
              </a:r>
              <a:r>
                <a:rPr lang="en-GB" sz="1400" dirty="0"/>
                <a:t>-P</a:t>
              </a:r>
              <a:r>
                <a:rPr lang="en-US" sz="1400" dirty="0" err="1"/>
                <a:t>revent</a:t>
              </a:r>
              <a:r>
                <a:rPr lang="en-US" sz="1400" dirty="0"/>
                <a:t> and mitigate the negative effects of fatigue on air traffic controllers to ensure the safety of air traffic. </a:t>
              </a:r>
              <a:endParaRPr lang="en-GB" sz="1400" dirty="0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043C935-5EE1-22FF-AE63-9D46DB6EB888}"/>
              </a:ext>
            </a:extLst>
          </p:cNvPr>
          <p:cNvGrpSpPr/>
          <p:nvPr/>
        </p:nvGrpSpPr>
        <p:grpSpPr>
          <a:xfrm>
            <a:off x="319661" y="1353263"/>
            <a:ext cx="4358732" cy="1055015"/>
            <a:chOff x="70449" y="1732278"/>
            <a:chExt cx="5047891" cy="128223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FA9DCB7F-728D-C703-F0E9-F34893380CD6}"/>
                </a:ext>
              </a:extLst>
            </p:cNvPr>
            <p:cNvSpPr txBox="1"/>
            <p:nvPr/>
          </p:nvSpPr>
          <p:spPr>
            <a:xfrm>
              <a:off x="70449" y="1732278"/>
              <a:ext cx="5047891" cy="646331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>
              <a:spAutoFit/>
            </a:bodyPr>
            <a:lstStyle/>
            <a:p>
              <a:pPr algn="just"/>
              <a:r>
                <a:rPr lang="en-US" sz="1400" b="1" dirty="0">
                  <a:solidFill>
                    <a:srgbClr val="0070C0"/>
                  </a:solidFill>
                </a:rPr>
                <a:t>REGULATION (EU) 2015/340 of </a:t>
              </a:r>
              <a:r>
                <a:rPr lang="en-US" sz="1400" b="1" u="sng" dirty="0">
                  <a:solidFill>
                    <a:srgbClr val="0070C0"/>
                  </a:solidFill>
                </a:rPr>
                <a:t>20 February 2015 </a:t>
              </a:r>
              <a:r>
                <a:rPr lang="en-US" sz="1400" b="1" dirty="0">
                  <a:solidFill>
                    <a:srgbClr val="0070C0"/>
                  </a:solidFill>
                </a:rPr>
                <a:t>on air traffic controllers' </a:t>
              </a:r>
              <a:r>
                <a:rPr lang="en-US" sz="1400" b="1" dirty="0" err="1">
                  <a:solidFill>
                    <a:srgbClr val="0070C0"/>
                  </a:solidFill>
                </a:rPr>
                <a:t>licences</a:t>
              </a:r>
              <a:r>
                <a:rPr lang="en-US" sz="1400" b="1" dirty="0">
                  <a:solidFill>
                    <a:srgbClr val="0070C0"/>
                  </a:solidFill>
                </a:rPr>
                <a:t> and certificates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91DD1213-B666-2199-CB1B-9A70EE0B5B4E}"/>
                </a:ext>
              </a:extLst>
            </p:cNvPr>
            <p:cNvSpPr txBox="1"/>
            <p:nvPr/>
          </p:nvSpPr>
          <p:spPr>
            <a:xfrm>
              <a:off x="70449" y="2378608"/>
              <a:ext cx="5047891" cy="63590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ATCOs training must include fatigue and fitness as part of Human Factors</a:t>
              </a:r>
              <a:endParaRPr lang="en-GB" sz="1400" dirty="0"/>
            </a:p>
          </p:txBody>
        </p:sp>
      </p:grpSp>
      <p:sp>
        <p:nvSpPr>
          <p:cNvPr id="10" name="Arrow: Chevron 9">
            <a:extLst>
              <a:ext uri="{FF2B5EF4-FFF2-40B4-BE49-F238E27FC236}">
                <a16:creationId xmlns:a16="http://schemas.microsoft.com/office/drawing/2014/main" id="{4038B427-68AA-FCF4-D0FB-93DA5B6B259B}"/>
              </a:ext>
            </a:extLst>
          </p:cNvPr>
          <p:cNvSpPr/>
          <p:nvPr/>
        </p:nvSpPr>
        <p:spPr>
          <a:xfrm>
            <a:off x="5624424" y="2386053"/>
            <a:ext cx="1100824" cy="1399343"/>
          </a:xfrm>
          <a:prstGeom prst="chevron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1F41F03-1CDA-FF93-637A-1FD6B00E989A}"/>
              </a:ext>
            </a:extLst>
          </p:cNvPr>
          <p:cNvSpPr/>
          <p:nvPr/>
        </p:nvSpPr>
        <p:spPr>
          <a:xfrm>
            <a:off x="6993147" y="2569696"/>
            <a:ext cx="4445479" cy="1016051"/>
          </a:xfrm>
          <a:prstGeom prst="roundRect">
            <a:avLst/>
          </a:prstGeom>
          <a:solidFill>
            <a:srgbClr val="7698D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rgbClr val="FFC000"/>
                </a:solidFill>
              </a:rPr>
              <a:t>5 years </a:t>
            </a:r>
            <a:r>
              <a:rPr lang="en-GB" sz="2800" b="1" dirty="0">
                <a:solidFill>
                  <a:srgbClr val="FFC000"/>
                </a:solidFill>
                <a:sym typeface="Wingdings" panose="05000000000000000000" pitchFamily="2" charset="2"/>
              </a:rPr>
              <a:t>= </a:t>
            </a:r>
            <a:r>
              <a:rPr lang="en-GB" sz="2800" b="1" dirty="0">
                <a:solidFill>
                  <a:srgbClr val="FFC000"/>
                </a:solidFill>
              </a:rPr>
              <a:t>evaluation time</a:t>
            </a:r>
          </a:p>
        </p:txBody>
      </p:sp>
    </p:spTree>
    <p:extLst>
      <p:ext uri="{BB962C8B-B14F-4D97-AF65-F5344CB8AC3E}">
        <p14:creationId xmlns:p14="http://schemas.microsoft.com/office/powerpoint/2010/main" val="2183226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A59EF59-2F02-CA44-20FA-E144F06B537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1703" y="198906"/>
            <a:ext cx="11761907" cy="555527"/>
          </a:xfrm>
        </p:spPr>
        <p:txBody>
          <a:bodyPr>
            <a:normAutofit fontScale="92500" lnSpcReduction="10000"/>
          </a:bodyPr>
          <a:lstStyle/>
          <a:p>
            <a:r>
              <a:rPr lang="en-GB" sz="4000" dirty="0">
                <a:latin typeface="+mn-lt"/>
              </a:rPr>
              <a:t>WHY NOW (2)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BC727F-657F-0431-CDB5-C52835E5F9B5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287846" y="1446116"/>
            <a:ext cx="11716436" cy="4923099"/>
          </a:xfrm>
        </p:spPr>
        <p:txBody>
          <a:bodyPr>
            <a:normAutofit/>
          </a:bodyPr>
          <a:lstStyle/>
          <a:p>
            <a:r>
              <a:rPr lang="en-GB" sz="2400" dirty="0"/>
              <a:t>Clarify and promote the inherent flexibility of the current regulatory framework</a:t>
            </a:r>
            <a:endParaRPr lang="en-GB" sz="2400" u="sng" dirty="0"/>
          </a:p>
          <a:p>
            <a:r>
              <a:rPr lang="en-GB" sz="2400" dirty="0"/>
              <a:t>Simplify and update existing requirements to match current operational needs</a:t>
            </a:r>
          </a:p>
          <a:p>
            <a:r>
              <a:rPr lang="en-GB" sz="2400" dirty="0"/>
              <a:t>New regulatory means to implement new technologies and operational concepts</a:t>
            </a:r>
            <a:endParaRPr lang="en-GB" sz="2400" u="sng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DEE02C-ABA1-C3C1-B22B-53D533F063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51178" y="2942050"/>
            <a:ext cx="2162236" cy="307265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E02850-3ADD-1473-6D18-3E1D812B49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35989" y="3125114"/>
            <a:ext cx="2365453" cy="2438612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662F8456-6AC3-5FE9-2DB5-F7074B48C72B}"/>
              </a:ext>
            </a:extLst>
          </p:cNvPr>
          <p:cNvGrpSpPr/>
          <p:nvPr/>
        </p:nvGrpSpPr>
        <p:grpSpPr>
          <a:xfrm>
            <a:off x="-1025322" y="2636631"/>
            <a:ext cx="9642037" cy="3883304"/>
            <a:chOff x="-1085909" y="949216"/>
            <a:chExt cx="8495529" cy="3403974"/>
          </a:xfrm>
        </p:grpSpPr>
        <p:graphicFrame>
          <p:nvGraphicFramePr>
            <p:cNvPr id="9" name="Diagram 8">
              <a:extLst>
                <a:ext uri="{FF2B5EF4-FFF2-40B4-BE49-F238E27FC236}">
                  <a16:creationId xmlns:a16="http://schemas.microsoft.com/office/drawing/2014/main" id="{2ABF2622-5256-E4FB-E1B8-7265A9E59FBE}"/>
                </a:ext>
              </a:extLst>
            </p:cNvPr>
            <p:cNvGraphicFramePr/>
            <p:nvPr/>
          </p:nvGraphicFramePr>
          <p:xfrm>
            <a:off x="-1085909" y="949216"/>
            <a:ext cx="8495529" cy="3403974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5" r:lo="rId6" r:qs="rId7" r:cs="rId8"/>
            </a:graphicData>
          </a:graphic>
        </p:graphicFrame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C5DF73B7-F600-4F12-C1A1-FDF64BD2CFDD}"/>
                </a:ext>
              </a:extLst>
            </p:cNvPr>
            <p:cNvGrpSpPr/>
            <p:nvPr/>
          </p:nvGrpSpPr>
          <p:grpSpPr>
            <a:xfrm>
              <a:off x="349246" y="2171999"/>
              <a:ext cx="5176392" cy="1771990"/>
              <a:chOff x="349246" y="2171999"/>
              <a:chExt cx="5176392" cy="1771990"/>
            </a:xfrm>
          </p:grpSpPr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30C179B6-F5A4-F8CF-A090-40F4E841342F}"/>
                  </a:ext>
                </a:extLst>
              </p:cNvPr>
              <p:cNvGrpSpPr/>
              <p:nvPr/>
            </p:nvGrpSpPr>
            <p:grpSpPr>
              <a:xfrm>
                <a:off x="349246" y="2171999"/>
                <a:ext cx="873774" cy="958407"/>
                <a:chOff x="1827838" y="986282"/>
                <a:chExt cx="873774" cy="958407"/>
              </a:xfrm>
            </p:grpSpPr>
            <p:sp>
              <p:nvSpPr>
                <p:cNvPr id="24" name="Rectangle 23">
                  <a:extLst>
                    <a:ext uri="{FF2B5EF4-FFF2-40B4-BE49-F238E27FC236}">
                      <a16:creationId xmlns:a16="http://schemas.microsoft.com/office/drawing/2014/main" id="{048A75EE-9058-79C3-AB0E-4771A31FC1DD}"/>
                    </a:ext>
                  </a:extLst>
                </p:cNvPr>
                <p:cNvSpPr/>
                <p:nvPr/>
              </p:nvSpPr>
              <p:spPr>
                <a:xfrm>
                  <a:off x="1868166" y="986282"/>
                  <a:ext cx="736545" cy="941671"/>
                </a:xfrm>
                <a:prstGeom prst="rect">
                  <a:avLst/>
                </a:prstGeom>
                <a:solidFill>
                  <a:schemeClr val="accent3">
                    <a:lumMod val="40000"/>
                    <a:lumOff val="60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/>
                </a:p>
              </p:txBody>
            </p:sp>
            <p:pic>
              <p:nvPicPr>
                <p:cNvPr id="25" name="Picture 2" descr="Junior Project Certification Manager - General Aviation, EASA -">
                  <a:extLst>
                    <a:ext uri="{FF2B5EF4-FFF2-40B4-BE49-F238E27FC236}">
                      <a16:creationId xmlns:a16="http://schemas.microsoft.com/office/drawing/2014/main" id="{EEDC1BB1-CC33-73BF-EC71-DE77AC650F81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47736" y="1044810"/>
                  <a:ext cx="408600" cy="3098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6" name="Graphic 25" descr="Contract outline">
                  <a:extLst>
                    <a:ext uri="{FF2B5EF4-FFF2-40B4-BE49-F238E27FC236}">
                      <a16:creationId xmlns:a16="http://schemas.microsoft.com/office/drawing/2014/main" id="{BEA61720-0461-A677-38B1-5B80782405F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1827838" y="1331900"/>
                  <a:ext cx="873774" cy="612789"/>
                </a:xfrm>
                <a:prstGeom prst="rect">
                  <a:avLst/>
                </a:prstGeom>
              </p:spPr>
            </p:pic>
          </p:grpSp>
          <p:grpSp>
            <p:nvGrpSpPr>
              <p:cNvPr id="12" name="Group 11">
                <a:extLst>
                  <a:ext uri="{FF2B5EF4-FFF2-40B4-BE49-F238E27FC236}">
                    <a16:creationId xmlns:a16="http://schemas.microsoft.com/office/drawing/2014/main" id="{7F5C7323-11D8-519D-B51C-645FCF3385CF}"/>
                  </a:ext>
                </a:extLst>
              </p:cNvPr>
              <p:cNvGrpSpPr/>
              <p:nvPr/>
            </p:nvGrpSpPr>
            <p:grpSpPr>
              <a:xfrm>
                <a:off x="3600095" y="2980543"/>
                <a:ext cx="873774" cy="958407"/>
                <a:chOff x="561445" y="3087837"/>
                <a:chExt cx="873774" cy="958407"/>
              </a:xfrm>
            </p:grpSpPr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8172A765-CF9A-A067-4855-8D8DE0BD2A09}"/>
                    </a:ext>
                  </a:extLst>
                </p:cNvPr>
                <p:cNvSpPr/>
                <p:nvPr/>
              </p:nvSpPr>
              <p:spPr>
                <a:xfrm>
                  <a:off x="601773" y="3087837"/>
                  <a:ext cx="736545" cy="941671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/>
                </a:p>
              </p:txBody>
            </p:sp>
            <p:pic>
              <p:nvPicPr>
                <p:cNvPr id="22" name="Picture 2" descr="Junior Project Certification Manager - General Aviation, EASA -">
                  <a:extLst>
                    <a:ext uri="{FF2B5EF4-FFF2-40B4-BE49-F238E27FC236}">
                      <a16:creationId xmlns:a16="http://schemas.microsoft.com/office/drawing/2014/main" id="{16B576C8-3D3F-402F-AE0F-AD15773C307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81343" y="3146365"/>
                  <a:ext cx="408600" cy="3098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3" name="Graphic 22" descr="Contract outline">
                  <a:extLst>
                    <a:ext uri="{FF2B5EF4-FFF2-40B4-BE49-F238E27FC236}">
                      <a16:creationId xmlns:a16="http://schemas.microsoft.com/office/drawing/2014/main" id="{70B64372-0CE8-FCDC-BE96-784050A415D2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561445" y="3433455"/>
                  <a:ext cx="873774" cy="612789"/>
                </a:xfrm>
                <a:prstGeom prst="rect">
                  <a:avLst/>
                </a:prstGeom>
              </p:spPr>
            </p:pic>
          </p:grpSp>
          <p:grpSp>
            <p:nvGrpSpPr>
              <p:cNvPr id="13" name="Group 12">
                <a:extLst>
                  <a:ext uri="{FF2B5EF4-FFF2-40B4-BE49-F238E27FC236}">
                    <a16:creationId xmlns:a16="http://schemas.microsoft.com/office/drawing/2014/main" id="{3862311D-8F75-CD78-9E60-8F71B160725F}"/>
                  </a:ext>
                </a:extLst>
              </p:cNvPr>
              <p:cNvGrpSpPr/>
              <p:nvPr/>
            </p:nvGrpSpPr>
            <p:grpSpPr>
              <a:xfrm>
                <a:off x="1456611" y="2446875"/>
                <a:ext cx="873774" cy="958407"/>
                <a:chOff x="4251973" y="986282"/>
                <a:chExt cx="873774" cy="958407"/>
              </a:xfrm>
            </p:grpSpPr>
            <p:sp>
              <p:nvSpPr>
                <p:cNvPr id="18" name="Rectangle 17">
                  <a:extLst>
                    <a:ext uri="{FF2B5EF4-FFF2-40B4-BE49-F238E27FC236}">
                      <a16:creationId xmlns:a16="http://schemas.microsoft.com/office/drawing/2014/main" id="{38730EB8-E226-0A94-8156-CF69C1111755}"/>
                    </a:ext>
                  </a:extLst>
                </p:cNvPr>
                <p:cNvSpPr/>
                <p:nvPr/>
              </p:nvSpPr>
              <p:spPr>
                <a:xfrm>
                  <a:off x="4292301" y="986282"/>
                  <a:ext cx="736545" cy="941671"/>
                </a:xfrm>
                <a:prstGeom prst="rect">
                  <a:avLst/>
                </a:prstGeom>
                <a:solidFill>
                  <a:schemeClr val="accent5">
                    <a:lumMod val="20000"/>
                    <a:lumOff val="80000"/>
                  </a:schemeClr>
                </a:soli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sz="2400"/>
                </a:p>
              </p:txBody>
            </p:sp>
            <p:pic>
              <p:nvPicPr>
                <p:cNvPr id="19" name="Picture 2" descr="Junior Project Certification Manager - General Aviation, EASA -">
                  <a:extLst>
                    <a:ext uri="{FF2B5EF4-FFF2-40B4-BE49-F238E27FC236}">
                      <a16:creationId xmlns:a16="http://schemas.microsoft.com/office/drawing/2014/main" id="{C6068C8A-9A1F-AFE7-681D-E7F1D0FF506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471871" y="1044810"/>
                  <a:ext cx="408600" cy="309850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20" name="Graphic 19" descr="Contract outline">
                  <a:extLst>
                    <a:ext uri="{FF2B5EF4-FFF2-40B4-BE49-F238E27FC236}">
                      <a16:creationId xmlns:a16="http://schemas.microsoft.com/office/drawing/2014/main" id="{3633F42D-044A-560E-5CCB-3E361A57FCE5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1">
                  <a:extLst>
                    <a:ext uri="{96DAC541-7B7A-43D3-8B79-37D633B846F1}">
                      <asvg:svgBlip xmlns:asvg="http://schemas.microsoft.com/office/drawing/2016/SVG/main" r:embed="rId12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4251973" y="1331900"/>
                  <a:ext cx="873774" cy="612789"/>
                </a:xfrm>
                <a:prstGeom prst="rect">
                  <a:avLst/>
                </a:prstGeom>
              </p:spPr>
            </p:pic>
          </p:grp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8335438C-FD58-29C3-A323-2D7E66562F07}"/>
                  </a:ext>
                </a:extLst>
              </p:cNvPr>
              <p:cNvGrpSpPr/>
              <p:nvPr/>
            </p:nvGrpSpPr>
            <p:grpSpPr>
              <a:xfrm>
                <a:off x="2480010" y="2878301"/>
                <a:ext cx="1066694" cy="803732"/>
                <a:chOff x="3009108" y="3011326"/>
                <a:chExt cx="1066694" cy="803732"/>
              </a:xfrm>
            </p:grpSpPr>
            <p:pic>
              <p:nvPicPr>
                <p:cNvPr id="16" name="Graphic 15" descr="Work from home desk with solid fill">
                  <a:extLst>
                    <a:ext uri="{FF2B5EF4-FFF2-40B4-BE49-F238E27FC236}">
                      <a16:creationId xmlns:a16="http://schemas.microsoft.com/office/drawing/2014/main" id="{E445BF2C-A824-E9B7-BC20-9186E532F0FA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3">
                  <a:extLst>
                    <a:ext uri="{96DAC541-7B7A-43D3-8B79-37D633B846F1}">
                      <asvg:svgBlip xmlns:asvg="http://schemas.microsoft.com/office/drawing/2016/SVG/main" r:embed="rId14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009108" y="3051851"/>
                  <a:ext cx="640488" cy="763207"/>
                </a:xfrm>
                <a:prstGeom prst="rect">
                  <a:avLst/>
                </a:prstGeom>
              </p:spPr>
            </p:pic>
            <p:pic>
              <p:nvPicPr>
                <p:cNvPr id="17" name="Graphic 16" descr="Document outline">
                  <a:extLst>
                    <a:ext uri="{FF2B5EF4-FFF2-40B4-BE49-F238E27FC236}">
                      <a16:creationId xmlns:a16="http://schemas.microsoft.com/office/drawing/2014/main" id="{956DD5FF-15B8-0AFC-6D3C-45B99F9B7E9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15">
                  <a:extLst>
                    <a:ext uri="{96DAC541-7B7A-43D3-8B79-37D633B846F1}">
                      <asvg:svgBlip xmlns:asvg="http://schemas.microsoft.com/office/drawing/2016/SVG/main" r:embed="rId16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3459404" y="3011326"/>
                  <a:ext cx="616398" cy="763207"/>
                </a:xfrm>
                <a:prstGeom prst="rect">
                  <a:avLst/>
                </a:prstGeom>
              </p:spPr>
            </p:pic>
          </p:grpSp>
          <p:pic>
            <p:nvPicPr>
              <p:cNvPr id="15" name="Picture 1" descr="https://drive.google.com/uc?id=1ruONB5S7MkLmLFe8pDA2Fz8hbOFmXU3w&amp;export=download">
                <a:extLst>
                  <a:ext uri="{FF2B5EF4-FFF2-40B4-BE49-F238E27FC236}">
                    <a16:creationId xmlns:a16="http://schemas.microsoft.com/office/drawing/2014/main" id="{BC914AF7-755E-39E5-A33C-66E6D21E200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37725" y="3484880"/>
                <a:ext cx="887913" cy="4591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EFE32AA4-B6C1-1952-F506-1A3359E29CA9}"/>
              </a:ext>
            </a:extLst>
          </p:cNvPr>
          <p:cNvSpPr txBox="1"/>
          <p:nvPr/>
        </p:nvSpPr>
        <p:spPr>
          <a:xfrm>
            <a:off x="191703" y="862137"/>
            <a:ext cx="6026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70C0"/>
                </a:solidFill>
              </a:rPr>
              <a:t>Other EASA actions for ATCOs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33A93149-C113-F66C-D1E8-3403FEB7E706}"/>
              </a:ext>
            </a:extLst>
          </p:cNvPr>
          <p:cNvSpPr txBox="1"/>
          <p:nvPr/>
        </p:nvSpPr>
        <p:spPr>
          <a:xfrm>
            <a:off x="1485227" y="6148555"/>
            <a:ext cx="1137080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fr-LU" sz="1600" i="1" dirty="0">
                <a:solidFill>
                  <a:srgbClr val="0070C0"/>
                </a:solidFill>
              </a:rPr>
            </a:br>
            <a:r>
              <a:rPr lang="fr-LU" sz="1600" i="1" dirty="0">
                <a:solidFill>
                  <a:srgbClr val="0070C0"/>
                </a:solidFill>
                <a:hlinkClick r:id="rId18"/>
              </a:rPr>
              <a:t>https://www.easa.europa.eu/en/regulations/atco-air-traffic-controllers</a:t>
            </a:r>
            <a:r>
              <a:rPr lang="fr-LU" sz="1600" i="1" dirty="0">
                <a:solidFill>
                  <a:srgbClr val="0070C0"/>
                </a:solidFill>
              </a:rPr>
              <a:t>    For questions: ATM@easa.europa.eu</a:t>
            </a:r>
            <a:endParaRPr lang="en-GB" sz="1600" i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4994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3028C7C-A336-46FE-8F39-0A2F03607CAC}"/>
              </a:ext>
            </a:extLst>
          </p:cNvPr>
          <p:cNvCxnSpPr>
            <a:cxnSpLocks/>
          </p:cNvCxnSpPr>
          <p:nvPr/>
        </p:nvCxnSpPr>
        <p:spPr>
          <a:xfrm>
            <a:off x="10301637" y="3558310"/>
            <a:ext cx="22786" cy="1887833"/>
          </a:xfrm>
          <a:prstGeom prst="straightConnector1">
            <a:avLst/>
          </a:prstGeom>
          <a:ln w="76200">
            <a:solidFill>
              <a:schemeClr val="accent2">
                <a:lumMod val="60000"/>
                <a:lumOff val="40000"/>
              </a:schemeClr>
            </a:solidFill>
            <a:prstDash val="sysDash"/>
            <a:headEnd type="diamon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3D17096-5963-4D8E-9430-83E098FAE8D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56443" y="42865"/>
            <a:ext cx="10380619" cy="875188"/>
          </a:xfrm>
          <a:noFill/>
          <a:ln>
            <a:noFill/>
          </a:ln>
        </p:spPr>
        <p:txBody>
          <a:bodyPr>
            <a:normAutofit fontScale="92500" lnSpcReduction="20000"/>
          </a:bodyPr>
          <a:lstStyle/>
          <a:p>
            <a:r>
              <a:rPr lang="en-GB" sz="4000" dirty="0">
                <a:solidFill>
                  <a:srgbClr val="0070C0"/>
                </a:solidFill>
                <a:latin typeface="+mn-lt"/>
              </a:rPr>
              <a:t>HOW ? </a:t>
            </a:r>
          </a:p>
          <a:p>
            <a:r>
              <a:rPr lang="en-US" sz="1900" dirty="0">
                <a:solidFill>
                  <a:srgbClr val="0070C0"/>
                </a:solidFill>
                <a:latin typeface="+mn-lt"/>
              </a:rPr>
              <a:t> Study on the impact analysis, prevention and management of ATCOs fatigue in the EU </a:t>
            </a:r>
          </a:p>
          <a:p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B0516E0-4602-4BB7-990A-246475270000}"/>
              </a:ext>
            </a:extLst>
          </p:cNvPr>
          <p:cNvGrpSpPr/>
          <p:nvPr/>
        </p:nvGrpSpPr>
        <p:grpSpPr>
          <a:xfrm>
            <a:off x="3966924" y="2960061"/>
            <a:ext cx="4959355" cy="2578708"/>
            <a:chOff x="6742057" y="3235739"/>
            <a:chExt cx="4258148" cy="2087214"/>
          </a:xfrm>
        </p:grpSpPr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228EA18-1AC4-43CB-AFD9-23E48CC042CB}"/>
                </a:ext>
              </a:extLst>
            </p:cNvPr>
            <p:cNvSpPr/>
            <p:nvPr/>
          </p:nvSpPr>
          <p:spPr>
            <a:xfrm>
              <a:off x="6742057" y="3235739"/>
              <a:ext cx="4250747" cy="653829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  <a:p>
              <a:pPr algn="ctr"/>
              <a:endParaRPr lang="en-GB" dirty="0"/>
            </a:p>
            <a:p>
              <a:pPr algn="ctr"/>
              <a:r>
                <a:rPr lang="en-GB" dirty="0"/>
                <a:t>Task 1</a:t>
              </a:r>
            </a:p>
            <a:p>
              <a:pPr algn="ctr"/>
              <a:r>
                <a:rPr lang="en-GB" dirty="0"/>
                <a:t>Evaluation of regulatory implementation</a:t>
              </a:r>
            </a:p>
            <a:p>
              <a:pPr algn="ctr"/>
              <a:endParaRPr lang="en-GB" dirty="0"/>
            </a:p>
            <a:p>
              <a:pPr algn="ctr"/>
              <a:endParaRPr lang="en-GB" dirty="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A350060F-EAE5-4FFD-A41C-2AF677384903}"/>
                </a:ext>
              </a:extLst>
            </p:cNvPr>
            <p:cNvSpPr/>
            <p:nvPr/>
          </p:nvSpPr>
          <p:spPr>
            <a:xfrm>
              <a:off x="6742058" y="4054905"/>
              <a:ext cx="4250747" cy="551355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Task 2</a:t>
              </a:r>
            </a:p>
            <a:p>
              <a:pPr algn="ctr"/>
              <a:r>
                <a:rPr lang="en-GB" dirty="0"/>
                <a:t>Scientific research and data collection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46133CC2-E288-475A-A72F-6D1F10A64D10}"/>
                </a:ext>
              </a:extLst>
            </p:cNvPr>
            <p:cNvSpPr/>
            <p:nvPr/>
          </p:nvSpPr>
          <p:spPr>
            <a:xfrm>
              <a:off x="6749458" y="4771597"/>
              <a:ext cx="4250747" cy="551356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  <a:p>
              <a:pPr algn="ctr"/>
              <a:r>
                <a:rPr lang="en-GB" dirty="0"/>
                <a:t>Task 3</a:t>
              </a:r>
            </a:p>
            <a:p>
              <a:pPr algn="ctr"/>
              <a:r>
                <a:rPr lang="en-GB" dirty="0"/>
                <a:t>Impact of new technologies</a:t>
              </a:r>
            </a:p>
            <a:p>
              <a:pPr algn="ctr"/>
              <a:endParaRPr lang="en-GB" dirty="0"/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A1128C08-1F52-443A-987F-0326A787C27D}"/>
              </a:ext>
            </a:extLst>
          </p:cNvPr>
          <p:cNvSpPr txBox="1"/>
          <p:nvPr/>
        </p:nvSpPr>
        <p:spPr>
          <a:xfrm>
            <a:off x="2780841" y="6238454"/>
            <a:ext cx="941115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dirty="0">
                <a:solidFill>
                  <a:srgbClr val="00B0F0"/>
                </a:solidFill>
              </a:rPr>
              <a:t>Details of the call for tenders: https://etendering.ted.europa.eu/cft/cft-display.html?cftId=11704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4239223-DBC2-4B0F-A0E6-0F39CE56FB81}"/>
              </a:ext>
            </a:extLst>
          </p:cNvPr>
          <p:cNvSpPr txBox="1"/>
          <p:nvPr/>
        </p:nvSpPr>
        <p:spPr>
          <a:xfrm>
            <a:off x="823783" y="1304397"/>
            <a:ext cx="8229937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u="sng" dirty="0"/>
              <a:t>Objectives: 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Address the human dimension of the Digital Single European Sky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Assess the safety impact of ATCO fatigue</a:t>
            </a:r>
          </a:p>
          <a:p>
            <a:pPr marL="342900" indent="-342900">
              <a:buFont typeface="+mj-lt"/>
              <a:buAutoNum type="arabicPeriod"/>
            </a:pPr>
            <a:r>
              <a:rPr lang="en-GB" dirty="0"/>
              <a:t>Define the possible evolution of ATCOs role, workload and fatigue management</a:t>
            </a:r>
          </a:p>
          <a:p>
            <a:endParaRPr lang="en-GB" sz="18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endParaRPr lang="en-GB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345C9B-2EBB-45B3-8B42-D7A836285404}"/>
              </a:ext>
            </a:extLst>
          </p:cNvPr>
          <p:cNvSpPr txBox="1"/>
          <p:nvPr/>
        </p:nvSpPr>
        <p:spPr>
          <a:xfrm>
            <a:off x="9491684" y="2987084"/>
            <a:ext cx="1706725" cy="36933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December 2022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6F49218-ED04-4989-A1C2-0F94A5125C1F}"/>
              </a:ext>
            </a:extLst>
          </p:cNvPr>
          <p:cNvSpPr txBox="1"/>
          <p:nvPr/>
        </p:nvSpPr>
        <p:spPr>
          <a:xfrm>
            <a:off x="9471061" y="5519280"/>
            <a:ext cx="1706724" cy="369332"/>
          </a:xfrm>
          <a:prstGeom prst="rect">
            <a:avLst/>
          </a:prstGeom>
          <a:noFill/>
          <a:ln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January 2024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71E41CB-19C3-9DAC-0BAF-D0D231615A25}"/>
              </a:ext>
            </a:extLst>
          </p:cNvPr>
          <p:cNvGrpSpPr/>
          <p:nvPr/>
        </p:nvGrpSpPr>
        <p:grpSpPr>
          <a:xfrm>
            <a:off x="207855" y="3216764"/>
            <a:ext cx="2619024" cy="2007078"/>
            <a:chOff x="431321" y="3157268"/>
            <a:chExt cx="2619024" cy="2007078"/>
          </a:xfrm>
        </p:grpSpPr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0AE8D7E2-A0F6-E8FC-9B1F-D878D3D9AF51}"/>
                </a:ext>
              </a:extLst>
            </p:cNvPr>
            <p:cNvSpPr/>
            <p:nvPr/>
          </p:nvSpPr>
          <p:spPr>
            <a:xfrm>
              <a:off x="431321" y="3157268"/>
              <a:ext cx="1309512" cy="948906"/>
            </a:xfrm>
            <a:prstGeom prst="rect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0070C0"/>
                </a:solidFill>
              </a:endParaRPr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E223FEF4-8641-CBFB-F1E0-CBDA0449120F}"/>
                </a:ext>
              </a:extLst>
            </p:cNvPr>
            <p:cNvSpPr/>
            <p:nvPr/>
          </p:nvSpPr>
          <p:spPr>
            <a:xfrm>
              <a:off x="1740833" y="3157268"/>
              <a:ext cx="1309512" cy="948906"/>
            </a:xfrm>
            <a:prstGeom prst="rect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rgbClr val="0070C0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B309B093-0655-C522-478A-597084A7428F}"/>
                </a:ext>
              </a:extLst>
            </p:cNvPr>
            <p:cNvSpPr/>
            <p:nvPr/>
          </p:nvSpPr>
          <p:spPr>
            <a:xfrm>
              <a:off x="431322" y="4106173"/>
              <a:ext cx="2619008" cy="1058173"/>
            </a:xfrm>
            <a:prstGeom prst="rect">
              <a:avLst/>
            </a:prstGeom>
            <a:noFill/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627063"/>
              <a:endParaRPr lang="en-GB" sz="1600" dirty="0">
                <a:solidFill>
                  <a:srgbClr val="0070C0"/>
                </a:solidFill>
              </a:endParaRPr>
            </a:p>
          </p:txBody>
        </p:sp>
      </p:grpSp>
      <p:sp>
        <p:nvSpPr>
          <p:cNvPr id="24" name="Arrow: Striped Right 23">
            <a:extLst>
              <a:ext uri="{FF2B5EF4-FFF2-40B4-BE49-F238E27FC236}">
                <a16:creationId xmlns:a16="http://schemas.microsoft.com/office/drawing/2014/main" id="{85095ADF-D5DE-0B01-CC61-6C62CDC93224}"/>
              </a:ext>
            </a:extLst>
          </p:cNvPr>
          <p:cNvSpPr/>
          <p:nvPr/>
        </p:nvSpPr>
        <p:spPr>
          <a:xfrm>
            <a:off x="3042249" y="3972123"/>
            <a:ext cx="592347" cy="582624"/>
          </a:xfrm>
          <a:prstGeom prst="stripedRightArrow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968720C-56A4-AF3F-4D45-284A82AC2FC3}"/>
              </a:ext>
            </a:extLst>
          </p:cNvPr>
          <p:cNvSpPr txBox="1"/>
          <p:nvPr/>
        </p:nvSpPr>
        <p:spPr>
          <a:xfrm>
            <a:off x="823784" y="2781725"/>
            <a:ext cx="1309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70C0"/>
                </a:solidFill>
              </a:rPr>
              <a:t>Consortium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E31F577-F63B-6FA1-A13D-C15578B52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465" y="3262482"/>
            <a:ext cx="809738" cy="77163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68EC806-73F8-717C-517A-B752A36CD1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45565" y="3429000"/>
            <a:ext cx="1123244" cy="543124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8A71B0A-5F84-DDB8-3DCE-FAD96515BD9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35292" y="4754297"/>
            <a:ext cx="962979" cy="385191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16380D7-EEB7-41F0-26A4-54FA1D914E5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22669" y="4211388"/>
            <a:ext cx="1105054" cy="49719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D3D5053-CD48-7DDD-4BC8-1E1A7E27D8B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91236" y="4241422"/>
            <a:ext cx="534814" cy="626650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0C9838D4-B67A-B8FF-4833-AD60E932AAFF}"/>
              </a:ext>
            </a:extLst>
          </p:cNvPr>
          <p:cNvSpPr txBox="1"/>
          <p:nvPr/>
        </p:nvSpPr>
        <p:spPr>
          <a:xfrm>
            <a:off x="272902" y="4880447"/>
            <a:ext cx="16191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>
                <a:solidFill>
                  <a:srgbClr val="0070C0"/>
                </a:solidFill>
              </a:rPr>
              <a:t>Ries</a:t>
            </a:r>
            <a:r>
              <a:rPr lang="en-GB" sz="1400" dirty="0">
                <a:solidFill>
                  <a:srgbClr val="0070C0"/>
                </a:solidFill>
              </a:rPr>
              <a:t> Simons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6F6CFBE-B168-07B3-FFC8-AA420BB001E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47106" y="464623"/>
            <a:ext cx="2140095" cy="23608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CC770E6-E057-E2D2-2345-5831F122DEA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47106" y="52614"/>
            <a:ext cx="2516860" cy="500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3342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422300-2055-9C2C-66A0-2012A91B2DB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9236" y="59252"/>
            <a:ext cx="11761907" cy="573814"/>
          </a:xfrm>
        </p:spPr>
        <p:txBody>
          <a:bodyPr>
            <a:noAutofit/>
          </a:bodyPr>
          <a:lstStyle/>
          <a:p>
            <a:r>
              <a:rPr lang="en-GB" sz="4000" dirty="0">
                <a:latin typeface="+mn-lt"/>
              </a:rPr>
              <a:t>Progress status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65BCDFAE-4B13-8A8B-EB02-2F4521605978}"/>
              </a:ext>
            </a:extLst>
          </p:cNvPr>
          <p:cNvSpPr/>
          <p:nvPr/>
        </p:nvSpPr>
        <p:spPr>
          <a:xfrm>
            <a:off x="103740" y="961368"/>
            <a:ext cx="2433511" cy="30961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11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GB" sz="1100" b="1" dirty="0">
                <a:solidFill>
                  <a:schemeClr val="accent1">
                    <a:lumMod val="75000"/>
                  </a:schemeClr>
                </a:solidFill>
              </a:rPr>
              <a:t>Task 1</a:t>
            </a:r>
          </a:p>
          <a:p>
            <a:pPr algn="ctr"/>
            <a:r>
              <a:rPr lang="en-GB" sz="1100" b="1" dirty="0">
                <a:solidFill>
                  <a:schemeClr val="accent1">
                    <a:lumMod val="75000"/>
                  </a:schemeClr>
                </a:solidFill>
              </a:rPr>
              <a:t>Evaluation of reg. implementation</a:t>
            </a:r>
          </a:p>
          <a:p>
            <a:pPr algn="ctr"/>
            <a:endParaRPr lang="en-GB" sz="11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en-GB" sz="1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CFA1C7-8E35-D033-AB05-6606911BD9E6}"/>
              </a:ext>
            </a:extLst>
          </p:cNvPr>
          <p:cNvSpPr/>
          <p:nvPr/>
        </p:nvSpPr>
        <p:spPr>
          <a:xfrm>
            <a:off x="102179" y="2038789"/>
            <a:ext cx="2425621" cy="30961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100" b="1" dirty="0">
                <a:solidFill>
                  <a:schemeClr val="accent1">
                    <a:lumMod val="75000"/>
                  </a:schemeClr>
                </a:solidFill>
              </a:rPr>
              <a:t>Task 2</a:t>
            </a:r>
          </a:p>
          <a:p>
            <a:pPr algn="ctr"/>
            <a:r>
              <a:rPr lang="en-GB" sz="1100" b="1" dirty="0">
                <a:solidFill>
                  <a:schemeClr val="accent1">
                    <a:lumMod val="75000"/>
                  </a:schemeClr>
                </a:solidFill>
              </a:rPr>
              <a:t>Research and data collection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832CC5-4A0C-0C21-2B3A-B98EB347725B}"/>
              </a:ext>
            </a:extLst>
          </p:cNvPr>
          <p:cNvSpPr/>
          <p:nvPr/>
        </p:nvSpPr>
        <p:spPr>
          <a:xfrm>
            <a:off x="76584" y="4053607"/>
            <a:ext cx="2433511" cy="335237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GB" sz="1100" b="1" dirty="0">
                <a:solidFill>
                  <a:schemeClr val="accent1">
                    <a:lumMod val="75000"/>
                  </a:schemeClr>
                </a:solidFill>
              </a:rPr>
              <a:t>Task 3</a:t>
            </a:r>
          </a:p>
          <a:p>
            <a:pPr algn="ctr"/>
            <a:r>
              <a:rPr lang="en-GB" sz="1100" b="1" dirty="0">
                <a:solidFill>
                  <a:schemeClr val="accent1">
                    <a:lumMod val="75000"/>
                  </a:schemeClr>
                </a:solidFill>
              </a:rPr>
              <a:t>Impact of new technologies</a:t>
            </a:r>
          </a:p>
          <a:p>
            <a:pPr algn="ctr"/>
            <a:endParaRPr lang="en-GB" sz="1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6653EDE7-220E-1E12-EA23-2C1AD549DE0D}"/>
              </a:ext>
            </a:extLst>
          </p:cNvPr>
          <p:cNvGrpSpPr/>
          <p:nvPr/>
        </p:nvGrpSpPr>
        <p:grpSpPr>
          <a:xfrm>
            <a:off x="2746432" y="746600"/>
            <a:ext cx="9263375" cy="238367"/>
            <a:chOff x="2734491" y="764583"/>
            <a:chExt cx="9263375" cy="238367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E9BB8AD8-E692-5706-E62F-FE9642233D72}"/>
                </a:ext>
              </a:extLst>
            </p:cNvPr>
            <p:cNvSpPr txBox="1"/>
            <p:nvPr/>
          </p:nvSpPr>
          <p:spPr>
            <a:xfrm>
              <a:off x="8812995" y="764583"/>
              <a:ext cx="714314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900" dirty="0"/>
                <a:t>September</a:t>
              </a:r>
            </a:p>
          </p:txBody>
        </p:sp>
        <p:grpSp>
          <p:nvGrpSpPr>
            <p:cNvPr id="46" name="Group 45">
              <a:extLst>
                <a:ext uri="{FF2B5EF4-FFF2-40B4-BE49-F238E27FC236}">
                  <a16:creationId xmlns:a16="http://schemas.microsoft.com/office/drawing/2014/main" id="{8558C5C6-3CCA-D985-3111-7AE7CDC83921}"/>
                </a:ext>
              </a:extLst>
            </p:cNvPr>
            <p:cNvGrpSpPr/>
            <p:nvPr/>
          </p:nvGrpSpPr>
          <p:grpSpPr>
            <a:xfrm>
              <a:off x="2734491" y="764583"/>
              <a:ext cx="9263375" cy="238367"/>
              <a:chOff x="2734491" y="991891"/>
              <a:chExt cx="9263375" cy="238367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8411DB4-1946-99FD-547D-5C8867AD3DC1}"/>
                  </a:ext>
                </a:extLst>
              </p:cNvPr>
              <p:cNvSpPr txBox="1"/>
              <p:nvPr/>
            </p:nvSpPr>
            <p:spPr>
              <a:xfrm>
                <a:off x="11285211" y="999426"/>
                <a:ext cx="712655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900" dirty="0"/>
                  <a:t>December</a:t>
                </a: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9B4C150-F8BC-15E4-2A1A-67E545C1E345}"/>
                  </a:ext>
                </a:extLst>
              </p:cNvPr>
              <p:cNvSpPr txBox="1"/>
              <p:nvPr/>
            </p:nvSpPr>
            <p:spPr>
              <a:xfrm>
                <a:off x="10572556" y="999426"/>
                <a:ext cx="712655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900" dirty="0"/>
                  <a:t>November</a:t>
                </a: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2E3919B-6599-3D32-DCF3-03AEDF73A6FC}"/>
                  </a:ext>
                </a:extLst>
              </p:cNvPr>
              <p:cNvSpPr txBox="1"/>
              <p:nvPr/>
            </p:nvSpPr>
            <p:spPr>
              <a:xfrm>
                <a:off x="9763174" y="999426"/>
                <a:ext cx="64412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900" dirty="0"/>
                  <a:t>October</a:t>
                </a: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84F10756-1E41-D3A8-95B0-0B61F9B561C7}"/>
                  </a:ext>
                </a:extLst>
              </p:cNvPr>
              <p:cNvSpPr txBox="1"/>
              <p:nvPr/>
            </p:nvSpPr>
            <p:spPr>
              <a:xfrm>
                <a:off x="8062701" y="991891"/>
                <a:ext cx="64412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900" dirty="0"/>
                  <a:t>August</a:t>
                </a:r>
              </a:p>
            </p:txBody>
          </p: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EB198EF4-B50A-D735-18D7-FBA789E7F230}"/>
                  </a:ext>
                </a:extLst>
              </p:cNvPr>
              <p:cNvSpPr txBox="1"/>
              <p:nvPr/>
            </p:nvSpPr>
            <p:spPr>
              <a:xfrm>
                <a:off x="7340819" y="999426"/>
                <a:ext cx="64412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900" dirty="0"/>
                  <a:t>July</a:t>
                </a: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4AD90AD-5CBF-E72B-014F-808173C21125}"/>
                  </a:ext>
                </a:extLst>
              </p:cNvPr>
              <p:cNvSpPr txBox="1"/>
              <p:nvPr/>
            </p:nvSpPr>
            <p:spPr>
              <a:xfrm>
                <a:off x="6598093" y="999426"/>
                <a:ext cx="64412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900" dirty="0"/>
                  <a:t>June</a:t>
                </a:r>
              </a:p>
            </p:txBody>
          </p: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3150BAD-CAC2-2CAE-23A1-7CF02984DFB2}"/>
                  </a:ext>
                </a:extLst>
              </p:cNvPr>
              <p:cNvSpPr txBox="1"/>
              <p:nvPr/>
            </p:nvSpPr>
            <p:spPr>
              <a:xfrm>
                <a:off x="5829782" y="991891"/>
                <a:ext cx="64412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900" dirty="0"/>
                  <a:t>May</a:t>
                </a: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66B709A6-6CD4-246B-6F6C-CD7990302C50}"/>
                  </a:ext>
                </a:extLst>
              </p:cNvPr>
              <p:cNvSpPr txBox="1"/>
              <p:nvPr/>
            </p:nvSpPr>
            <p:spPr>
              <a:xfrm>
                <a:off x="5099239" y="999426"/>
                <a:ext cx="64412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900" dirty="0"/>
                  <a:t>April</a:t>
                </a:r>
              </a:p>
            </p:txBody>
          </p:sp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6D7565F-4EF9-3EFB-2DD9-5C3A4EA04CEE}"/>
                  </a:ext>
                </a:extLst>
              </p:cNvPr>
              <p:cNvSpPr txBox="1"/>
              <p:nvPr/>
            </p:nvSpPr>
            <p:spPr>
              <a:xfrm>
                <a:off x="4284500" y="991891"/>
                <a:ext cx="64412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900" dirty="0"/>
                  <a:t>March</a:t>
                </a:r>
              </a:p>
            </p:txBody>
          </p:sp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67C6FE05-F9BC-42DC-51AB-3C26A52FA2D8}"/>
                  </a:ext>
                </a:extLst>
              </p:cNvPr>
              <p:cNvSpPr txBox="1"/>
              <p:nvPr/>
            </p:nvSpPr>
            <p:spPr>
              <a:xfrm>
                <a:off x="3439229" y="999426"/>
                <a:ext cx="64412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900" dirty="0"/>
                  <a:t>February</a:t>
                </a: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9C28FB4-A14B-D84F-997C-8948F8650DCF}"/>
                  </a:ext>
                </a:extLst>
              </p:cNvPr>
              <p:cNvSpPr txBox="1"/>
              <p:nvPr/>
            </p:nvSpPr>
            <p:spPr>
              <a:xfrm>
                <a:off x="2734491" y="999426"/>
                <a:ext cx="644126" cy="2308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900" dirty="0"/>
                  <a:t>January</a:t>
                </a:r>
              </a:p>
            </p:txBody>
          </p:sp>
        </p:grp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B461A21-F577-0ABE-8D7D-5F9397D22238}"/>
              </a:ext>
            </a:extLst>
          </p:cNvPr>
          <p:cNvSpPr txBox="1"/>
          <p:nvPr/>
        </p:nvSpPr>
        <p:spPr>
          <a:xfrm>
            <a:off x="69927" y="1305247"/>
            <a:ext cx="243351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1">
                    <a:lumMod val="75000"/>
                  </a:schemeClr>
                </a:solidFill>
              </a:rPr>
              <a:t>Methodology + sample selection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72D08B8-4610-1B2C-534A-4C039B90F3CA}"/>
              </a:ext>
            </a:extLst>
          </p:cNvPr>
          <p:cNvSpPr txBox="1"/>
          <p:nvPr/>
        </p:nvSpPr>
        <p:spPr>
          <a:xfrm>
            <a:off x="80286" y="1510699"/>
            <a:ext cx="23525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1">
                    <a:lumMod val="75000"/>
                  </a:schemeClr>
                </a:solidFill>
              </a:rPr>
              <a:t>Evaluation of implementation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4E65C66-41DC-BFC5-5CD7-3F21B347CB8F}"/>
              </a:ext>
            </a:extLst>
          </p:cNvPr>
          <p:cNvSpPr txBox="1"/>
          <p:nvPr/>
        </p:nvSpPr>
        <p:spPr>
          <a:xfrm>
            <a:off x="69927" y="1730107"/>
            <a:ext cx="19885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1">
                    <a:lumMod val="75000"/>
                  </a:schemeClr>
                </a:solidFill>
              </a:rPr>
              <a:t>Assessment of benefits/gaps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45B07B3-1282-BB8F-4815-13B63642D60D}"/>
              </a:ext>
            </a:extLst>
          </p:cNvPr>
          <p:cNvSpPr txBox="1"/>
          <p:nvPr/>
        </p:nvSpPr>
        <p:spPr>
          <a:xfrm>
            <a:off x="37525" y="3075824"/>
            <a:ext cx="24468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1">
                    <a:lumMod val="75000"/>
                  </a:schemeClr>
                </a:solidFill>
              </a:rPr>
              <a:t>Research on fatigue causes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AC5F0B1-429C-EA5D-FAD4-A5DDBF40052A}"/>
              </a:ext>
            </a:extLst>
          </p:cNvPr>
          <p:cNvSpPr txBox="1"/>
          <p:nvPr/>
        </p:nvSpPr>
        <p:spPr>
          <a:xfrm>
            <a:off x="50842" y="2364724"/>
            <a:ext cx="24335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1">
                    <a:lumMod val="75000"/>
                  </a:schemeClr>
                </a:solidFill>
              </a:rPr>
              <a:t>Literature review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AF7430D-4356-5421-BDB7-17E06DAC24DE}"/>
              </a:ext>
            </a:extLst>
          </p:cNvPr>
          <p:cNvSpPr txBox="1"/>
          <p:nvPr/>
        </p:nvSpPr>
        <p:spPr>
          <a:xfrm>
            <a:off x="43647" y="2595451"/>
            <a:ext cx="24468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1">
                    <a:lumMod val="75000"/>
                  </a:schemeClr>
                </a:solidFill>
              </a:rPr>
              <a:t>Occurrences data collection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0AED5E2-4B92-C382-7D5A-6A1149710BB5}"/>
              </a:ext>
            </a:extLst>
          </p:cNvPr>
          <p:cNvSpPr txBox="1"/>
          <p:nvPr/>
        </p:nvSpPr>
        <p:spPr>
          <a:xfrm>
            <a:off x="39946" y="2816539"/>
            <a:ext cx="27064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1">
                    <a:lumMod val="75000"/>
                  </a:schemeClr>
                </a:solidFill>
              </a:rPr>
              <a:t>ATSP Sample selection and methodology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3A36B254-CFCA-2828-FEAE-03920BAF1589}"/>
              </a:ext>
            </a:extLst>
          </p:cNvPr>
          <p:cNvSpPr txBox="1"/>
          <p:nvPr/>
        </p:nvSpPr>
        <p:spPr>
          <a:xfrm>
            <a:off x="37525" y="3291207"/>
            <a:ext cx="252040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1">
                    <a:lumMod val="75000"/>
                  </a:schemeClr>
                </a:solidFill>
              </a:rPr>
              <a:t>Research on fatigue risk management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7A6EAF52-D658-552A-2A6E-1F523CCCC4FB}"/>
              </a:ext>
            </a:extLst>
          </p:cNvPr>
          <p:cNvSpPr txBox="1"/>
          <p:nvPr/>
        </p:nvSpPr>
        <p:spPr>
          <a:xfrm>
            <a:off x="24712" y="3533630"/>
            <a:ext cx="2520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1">
                    <a:lumMod val="75000"/>
                  </a:schemeClr>
                </a:solidFill>
              </a:rPr>
              <a:t>Research on fatigue prevention and mitigation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9B58A61-F2F5-00BC-A633-8934BFEF723D}"/>
              </a:ext>
            </a:extLst>
          </p:cNvPr>
          <p:cNvSpPr txBox="1"/>
          <p:nvPr/>
        </p:nvSpPr>
        <p:spPr>
          <a:xfrm>
            <a:off x="-1564" y="4453061"/>
            <a:ext cx="25372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1">
                    <a:lumMod val="75000"/>
                  </a:schemeClr>
                </a:solidFill>
              </a:rPr>
              <a:t>Technologies’ impact on fatigue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43174C73-1387-AAB6-7053-A1DAF15AAA12}"/>
              </a:ext>
            </a:extLst>
          </p:cNvPr>
          <p:cNvSpPr txBox="1"/>
          <p:nvPr/>
        </p:nvSpPr>
        <p:spPr>
          <a:xfrm>
            <a:off x="7335" y="4744802"/>
            <a:ext cx="28490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1">
                    <a:lumMod val="75000"/>
                  </a:schemeClr>
                </a:solidFill>
              </a:rPr>
              <a:t>Workshop on future technologies (SESAR)</a:t>
            </a:r>
          </a:p>
        </p:txBody>
      </p:sp>
      <p:sp>
        <p:nvSpPr>
          <p:cNvPr id="34" name="Arrow: Right 33">
            <a:extLst>
              <a:ext uri="{FF2B5EF4-FFF2-40B4-BE49-F238E27FC236}">
                <a16:creationId xmlns:a16="http://schemas.microsoft.com/office/drawing/2014/main" id="{422FC0C7-ED54-6275-98DC-A90FAB14CFFD}"/>
              </a:ext>
            </a:extLst>
          </p:cNvPr>
          <p:cNvSpPr/>
          <p:nvPr/>
        </p:nvSpPr>
        <p:spPr>
          <a:xfrm>
            <a:off x="2850276" y="1363670"/>
            <a:ext cx="1541419" cy="13749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BD895B4A-330E-1C63-48AD-C1B237822922}"/>
              </a:ext>
            </a:extLst>
          </p:cNvPr>
          <p:cNvSpPr/>
          <p:nvPr/>
        </p:nvSpPr>
        <p:spPr>
          <a:xfrm>
            <a:off x="4296441" y="1569499"/>
            <a:ext cx="2420675" cy="157888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6" name="Arrow: Right 35">
            <a:extLst>
              <a:ext uri="{FF2B5EF4-FFF2-40B4-BE49-F238E27FC236}">
                <a16:creationId xmlns:a16="http://schemas.microsoft.com/office/drawing/2014/main" id="{5DCD2C45-4E98-C60F-3E57-0A06D32D404D}"/>
              </a:ext>
            </a:extLst>
          </p:cNvPr>
          <p:cNvSpPr/>
          <p:nvPr/>
        </p:nvSpPr>
        <p:spPr>
          <a:xfrm>
            <a:off x="4296440" y="1780825"/>
            <a:ext cx="2851750" cy="133040"/>
          </a:xfrm>
          <a:prstGeom prst="rightArrow">
            <a:avLst/>
          </a:prstGeom>
          <a:pattFill prst="dkUpDiag">
            <a:fgClr>
              <a:srgbClr val="00B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7" name="Arrow: Right 36">
            <a:extLst>
              <a:ext uri="{FF2B5EF4-FFF2-40B4-BE49-F238E27FC236}">
                <a16:creationId xmlns:a16="http://schemas.microsoft.com/office/drawing/2014/main" id="{0612312F-3553-6967-F5F8-AF9A13B6D58D}"/>
              </a:ext>
            </a:extLst>
          </p:cNvPr>
          <p:cNvSpPr/>
          <p:nvPr/>
        </p:nvSpPr>
        <p:spPr>
          <a:xfrm>
            <a:off x="2849012" y="2418080"/>
            <a:ext cx="3246988" cy="152549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A4B7ECED-367E-AEE9-62AC-B7C6A794FAB7}"/>
              </a:ext>
            </a:extLst>
          </p:cNvPr>
          <p:cNvSpPr/>
          <p:nvPr/>
        </p:nvSpPr>
        <p:spPr>
          <a:xfrm>
            <a:off x="2849011" y="2628458"/>
            <a:ext cx="3761023" cy="144801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9" name="Arrow: Right 38">
            <a:extLst>
              <a:ext uri="{FF2B5EF4-FFF2-40B4-BE49-F238E27FC236}">
                <a16:creationId xmlns:a16="http://schemas.microsoft.com/office/drawing/2014/main" id="{A008ACA1-B4C0-9735-FC65-1A4FE525878B}"/>
              </a:ext>
            </a:extLst>
          </p:cNvPr>
          <p:cNvSpPr/>
          <p:nvPr/>
        </p:nvSpPr>
        <p:spPr>
          <a:xfrm>
            <a:off x="2849011" y="2862152"/>
            <a:ext cx="1637214" cy="16027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F8932022-8A63-6FD9-562A-FC287B85CFC7}"/>
              </a:ext>
            </a:extLst>
          </p:cNvPr>
          <p:cNvSpPr/>
          <p:nvPr/>
        </p:nvSpPr>
        <p:spPr>
          <a:xfrm>
            <a:off x="4486225" y="3111316"/>
            <a:ext cx="7021412" cy="14007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9872F370-F5FF-C08D-02AC-DAD834396BE5}"/>
              </a:ext>
            </a:extLst>
          </p:cNvPr>
          <p:cNvSpPr/>
          <p:nvPr/>
        </p:nvSpPr>
        <p:spPr>
          <a:xfrm>
            <a:off x="4473253" y="3355330"/>
            <a:ext cx="6494919" cy="1694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18523896-1BE6-1D7A-A1C3-56F3C682065D}"/>
              </a:ext>
            </a:extLst>
          </p:cNvPr>
          <p:cNvSpPr/>
          <p:nvPr/>
        </p:nvSpPr>
        <p:spPr>
          <a:xfrm>
            <a:off x="11561400" y="6103865"/>
            <a:ext cx="630600" cy="142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039A5BE1-B4B1-FCAB-4E4A-DD88066FB705}"/>
              </a:ext>
            </a:extLst>
          </p:cNvPr>
          <p:cNvSpPr/>
          <p:nvPr/>
        </p:nvSpPr>
        <p:spPr>
          <a:xfrm>
            <a:off x="4473254" y="3605972"/>
            <a:ext cx="6494918" cy="16026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C2FA920B-67B0-F061-69A9-F2AD0888BFAB}"/>
              </a:ext>
            </a:extLst>
          </p:cNvPr>
          <p:cNvSpPr/>
          <p:nvPr/>
        </p:nvSpPr>
        <p:spPr>
          <a:xfrm>
            <a:off x="4433012" y="4502154"/>
            <a:ext cx="6483622" cy="16027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F6098053-8EC5-A44D-8B47-9BFD3FD88A0B}"/>
              </a:ext>
            </a:extLst>
          </p:cNvPr>
          <p:cNvSpPr/>
          <p:nvPr/>
        </p:nvSpPr>
        <p:spPr>
          <a:xfrm>
            <a:off x="9374676" y="4847500"/>
            <a:ext cx="712656" cy="16027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AD1BA6E9-37B7-9011-F20B-07534B00E675}"/>
              </a:ext>
            </a:extLst>
          </p:cNvPr>
          <p:cNvSpPr/>
          <p:nvPr/>
        </p:nvSpPr>
        <p:spPr>
          <a:xfrm>
            <a:off x="102178" y="5120550"/>
            <a:ext cx="2433511" cy="305921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GB" sz="1100" b="1" dirty="0">
                <a:solidFill>
                  <a:schemeClr val="accent1">
                    <a:lumMod val="75000"/>
                  </a:schemeClr>
                </a:solidFill>
              </a:rPr>
              <a:t>Task 4</a:t>
            </a:r>
          </a:p>
          <a:p>
            <a:pPr algn="ctr"/>
            <a:r>
              <a:rPr lang="en-GB" sz="1100" b="1" dirty="0">
                <a:solidFill>
                  <a:schemeClr val="accent1">
                    <a:lumMod val="75000"/>
                  </a:schemeClr>
                </a:solidFill>
              </a:rPr>
              <a:t>Communication and consultation</a:t>
            </a:r>
          </a:p>
          <a:p>
            <a:pPr algn="ctr"/>
            <a:endParaRPr lang="en-GB" sz="1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4357B20-F5B3-A231-CC53-A47E21CC0C52}"/>
              </a:ext>
            </a:extLst>
          </p:cNvPr>
          <p:cNvSpPr/>
          <p:nvPr/>
        </p:nvSpPr>
        <p:spPr>
          <a:xfrm>
            <a:off x="94289" y="6300943"/>
            <a:ext cx="2433511" cy="318383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1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GB" sz="1100" b="1" dirty="0">
                <a:solidFill>
                  <a:schemeClr val="accent1">
                    <a:lumMod val="75000"/>
                  </a:schemeClr>
                </a:solidFill>
              </a:rPr>
              <a:t>Task 5</a:t>
            </a:r>
          </a:p>
          <a:p>
            <a:pPr algn="ctr"/>
            <a:r>
              <a:rPr lang="en-GB" sz="1100" b="1" dirty="0">
                <a:solidFill>
                  <a:schemeClr val="accent1">
                    <a:lumMod val="75000"/>
                  </a:schemeClr>
                </a:solidFill>
              </a:rPr>
              <a:t>Project management</a:t>
            </a:r>
          </a:p>
          <a:p>
            <a:pPr algn="ctr"/>
            <a:endParaRPr lang="en-GB" sz="11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4ED46C14-FF98-B1AA-35A7-0AA59D4232FE}"/>
              </a:ext>
            </a:extLst>
          </p:cNvPr>
          <p:cNvSpPr txBox="1"/>
          <p:nvPr/>
        </p:nvSpPr>
        <p:spPr>
          <a:xfrm>
            <a:off x="19259" y="5969734"/>
            <a:ext cx="24468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1">
                    <a:lumMod val="75000"/>
                  </a:schemeClr>
                </a:solidFill>
              </a:rPr>
              <a:t>Communication of end results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BEF234DF-5D6B-0181-A9BD-91750DC38AD1}"/>
              </a:ext>
            </a:extLst>
          </p:cNvPr>
          <p:cNvSpPr txBox="1"/>
          <p:nvPr/>
        </p:nvSpPr>
        <p:spPr>
          <a:xfrm>
            <a:off x="39236" y="5514216"/>
            <a:ext cx="24468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1">
                    <a:lumMod val="75000"/>
                  </a:schemeClr>
                </a:solidFill>
              </a:rPr>
              <a:t>Stakeholders consultation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3B9C71C7-DCF1-DC54-9DB6-750979C874F4}"/>
              </a:ext>
            </a:extLst>
          </p:cNvPr>
          <p:cNvSpPr txBox="1"/>
          <p:nvPr/>
        </p:nvSpPr>
        <p:spPr>
          <a:xfrm>
            <a:off x="24712" y="5746564"/>
            <a:ext cx="244682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>
                <a:solidFill>
                  <a:schemeClr val="accent1">
                    <a:lumMod val="75000"/>
                  </a:schemeClr>
                </a:solidFill>
              </a:rPr>
              <a:t>Drafting final report</a:t>
            </a:r>
          </a:p>
        </p:txBody>
      </p:sp>
      <p:sp>
        <p:nvSpPr>
          <p:cNvPr id="54" name="Arrow: Right 53">
            <a:extLst>
              <a:ext uri="{FF2B5EF4-FFF2-40B4-BE49-F238E27FC236}">
                <a16:creationId xmlns:a16="http://schemas.microsoft.com/office/drawing/2014/main" id="{C213110D-0D70-5E4F-9ACF-A3A68A1C4219}"/>
              </a:ext>
            </a:extLst>
          </p:cNvPr>
          <p:cNvSpPr/>
          <p:nvPr/>
        </p:nvSpPr>
        <p:spPr>
          <a:xfrm>
            <a:off x="10584498" y="5815812"/>
            <a:ext cx="976902" cy="1694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Arrow: Right 54">
            <a:extLst>
              <a:ext uri="{FF2B5EF4-FFF2-40B4-BE49-F238E27FC236}">
                <a16:creationId xmlns:a16="http://schemas.microsoft.com/office/drawing/2014/main" id="{390E6386-1451-FAF9-7775-E6D7FB4BADF1}"/>
              </a:ext>
            </a:extLst>
          </p:cNvPr>
          <p:cNvSpPr/>
          <p:nvPr/>
        </p:nvSpPr>
        <p:spPr>
          <a:xfrm>
            <a:off x="4473253" y="5572580"/>
            <a:ext cx="7088148" cy="14286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07DE34B7-7C36-295A-8265-CB1753A4FDF3}"/>
              </a:ext>
            </a:extLst>
          </p:cNvPr>
          <p:cNvCxnSpPr/>
          <p:nvPr/>
        </p:nvCxnSpPr>
        <p:spPr>
          <a:xfrm>
            <a:off x="4679310" y="5514216"/>
            <a:ext cx="0" cy="24323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CB1C18F8-7CBF-9A2D-317C-88BCB04E8EA9}"/>
              </a:ext>
            </a:extLst>
          </p:cNvPr>
          <p:cNvCxnSpPr/>
          <p:nvPr/>
        </p:nvCxnSpPr>
        <p:spPr>
          <a:xfrm>
            <a:off x="4486225" y="5514216"/>
            <a:ext cx="0" cy="24323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42CB628B-2FED-3CC7-A364-89ED06268EB8}"/>
              </a:ext>
            </a:extLst>
          </p:cNvPr>
          <p:cNvCxnSpPr/>
          <p:nvPr/>
        </p:nvCxnSpPr>
        <p:spPr>
          <a:xfrm>
            <a:off x="6717116" y="5514216"/>
            <a:ext cx="0" cy="24323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E251AF7F-67C5-AB5F-95A6-2EFF6A994F19}"/>
              </a:ext>
            </a:extLst>
          </p:cNvPr>
          <p:cNvCxnSpPr/>
          <p:nvPr/>
        </p:nvCxnSpPr>
        <p:spPr>
          <a:xfrm>
            <a:off x="10344236" y="5503332"/>
            <a:ext cx="0" cy="243232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CBBC977C-6BB3-837A-8238-BADF8455586D}"/>
              </a:ext>
            </a:extLst>
          </p:cNvPr>
          <p:cNvCxnSpPr/>
          <p:nvPr/>
        </p:nvCxnSpPr>
        <p:spPr>
          <a:xfrm>
            <a:off x="6096000" y="5511698"/>
            <a:ext cx="0" cy="243232"/>
          </a:xfrm>
          <a:prstGeom prst="line">
            <a:avLst/>
          </a:prstGeom>
          <a:ln w="381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D1D8122D-E23F-5995-7F9A-DFCDA55747EF}"/>
              </a:ext>
            </a:extLst>
          </p:cNvPr>
          <p:cNvCxnSpPr/>
          <p:nvPr/>
        </p:nvCxnSpPr>
        <p:spPr>
          <a:xfrm>
            <a:off x="10972253" y="5511698"/>
            <a:ext cx="0" cy="243232"/>
          </a:xfrm>
          <a:prstGeom prst="line">
            <a:avLst/>
          </a:prstGeom>
          <a:ln w="381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0E63F78B-52FA-BD24-C484-20CD2C9F65F1}"/>
              </a:ext>
            </a:extLst>
          </p:cNvPr>
          <p:cNvCxnSpPr/>
          <p:nvPr/>
        </p:nvCxnSpPr>
        <p:spPr>
          <a:xfrm>
            <a:off x="7148190" y="5511698"/>
            <a:ext cx="0" cy="24323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>
            <a:extLst>
              <a:ext uri="{FF2B5EF4-FFF2-40B4-BE49-F238E27FC236}">
                <a16:creationId xmlns:a16="http://schemas.microsoft.com/office/drawing/2014/main" id="{805DB166-1E7D-BDA8-0615-D13E538519E6}"/>
              </a:ext>
            </a:extLst>
          </p:cNvPr>
          <p:cNvCxnSpPr/>
          <p:nvPr/>
        </p:nvCxnSpPr>
        <p:spPr>
          <a:xfrm>
            <a:off x="10217961" y="5503332"/>
            <a:ext cx="0" cy="243232"/>
          </a:xfrm>
          <a:prstGeom prst="line">
            <a:avLst/>
          </a:prstGeom>
          <a:ln w="381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Straight Connector 66">
            <a:extLst>
              <a:ext uri="{FF2B5EF4-FFF2-40B4-BE49-F238E27FC236}">
                <a16:creationId xmlns:a16="http://schemas.microsoft.com/office/drawing/2014/main" id="{5B89BDBA-B241-155E-C2C5-FE9C97454822}"/>
              </a:ext>
            </a:extLst>
          </p:cNvPr>
          <p:cNvCxnSpPr/>
          <p:nvPr/>
        </p:nvCxnSpPr>
        <p:spPr>
          <a:xfrm>
            <a:off x="5493561" y="5528969"/>
            <a:ext cx="0" cy="24323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68A912AF-6374-CCF2-C306-E9758F5C004B}"/>
              </a:ext>
            </a:extLst>
          </p:cNvPr>
          <p:cNvCxnSpPr/>
          <p:nvPr/>
        </p:nvCxnSpPr>
        <p:spPr>
          <a:xfrm>
            <a:off x="7254160" y="5511698"/>
            <a:ext cx="0" cy="24323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489D8D4F-DCCE-0576-478B-B308808AD474}"/>
              </a:ext>
            </a:extLst>
          </p:cNvPr>
          <p:cNvCxnSpPr>
            <a:cxnSpLocks/>
          </p:cNvCxnSpPr>
          <p:nvPr/>
        </p:nvCxnSpPr>
        <p:spPr>
          <a:xfrm>
            <a:off x="10788372" y="5511698"/>
            <a:ext cx="0" cy="24323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2AEC3350-80B6-98D0-0FDD-7D6A134C0C87}"/>
              </a:ext>
            </a:extLst>
          </p:cNvPr>
          <p:cNvCxnSpPr/>
          <p:nvPr/>
        </p:nvCxnSpPr>
        <p:spPr>
          <a:xfrm>
            <a:off x="9350468" y="5511698"/>
            <a:ext cx="0" cy="243232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TextBox 73">
            <a:extLst>
              <a:ext uri="{FF2B5EF4-FFF2-40B4-BE49-F238E27FC236}">
                <a16:creationId xmlns:a16="http://schemas.microsoft.com/office/drawing/2014/main" id="{4794B2FD-6B9E-527D-1DFC-A37AFE61FEF4}"/>
              </a:ext>
            </a:extLst>
          </p:cNvPr>
          <p:cNvSpPr txBox="1"/>
          <p:nvPr/>
        </p:nvSpPr>
        <p:spPr>
          <a:xfrm>
            <a:off x="11396194" y="6342596"/>
            <a:ext cx="80989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3" name="Arrow: Right 72">
            <a:extLst>
              <a:ext uri="{FF2B5EF4-FFF2-40B4-BE49-F238E27FC236}">
                <a16:creationId xmlns:a16="http://schemas.microsoft.com/office/drawing/2014/main" id="{24F810E0-F2CA-8EC1-B5C8-E8D2B7AEEE8A}"/>
              </a:ext>
            </a:extLst>
          </p:cNvPr>
          <p:cNvSpPr/>
          <p:nvPr/>
        </p:nvSpPr>
        <p:spPr>
          <a:xfrm>
            <a:off x="2844335" y="6406141"/>
            <a:ext cx="9267355" cy="16948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3CA8A064-ADE1-8C35-8617-5776AD41D02E}"/>
              </a:ext>
            </a:extLst>
          </p:cNvPr>
          <p:cNvCxnSpPr>
            <a:cxnSpLocks/>
          </p:cNvCxnSpPr>
          <p:nvPr/>
        </p:nvCxnSpPr>
        <p:spPr>
          <a:xfrm>
            <a:off x="10023955" y="930991"/>
            <a:ext cx="27433" cy="5634359"/>
          </a:xfrm>
          <a:prstGeom prst="line">
            <a:avLst/>
          </a:prstGeom>
          <a:ln w="28575">
            <a:solidFill>
              <a:srgbClr val="C00000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4DEEE59A-F883-8EBE-E4EB-27F565F7BBEE}"/>
              </a:ext>
            </a:extLst>
          </p:cNvPr>
          <p:cNvCxnSpPr/>
          <p:nvPr/>
        </p:nvCxnSpPr>
        <p:spPr>
          <a:xfrm>
            <a:off x="6947893" y="5511698"/>
            <a:ext cx="0" cy="24323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E4619882-6114-4A97-6FBE-2B3D9DD3292D}"/>
              </a:ext>
            </a:extLst>
          </p:cNvPr>
          <p:cNvCxnSpPr/>
          <p:nvPr/>
        </p:nvCxnSpPr>
        <p:spPr>
          <a:xfrm>
            <a:off x="10087332" y="5506145"/>
            <a:ext cx="0" cy="243232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40FC9C37-935E-F924-BDAA-D750272B376C}"/>
              </a:ext>
            </a:extLst>
          </p:cNvPr>
          <p:cNvCxnSpPr/>
          <p:nvPr/>
        </p:nvCxnSpPr>
        <p:spPr>
          <a:xfrm>
            <a:off x="5577760" y="5528969"/>
            <a:ext cx="0" cy="243232"/>
          </a:xfrm>
          <a:prstGeom prst="line">
            <a:avLst/>
          </a:prstGeom>
          <a:ln w="38100">
            <a:solidFill>
              <a:srgbClr val="FF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9AFFB6F9-386B-3292-BCAB-34689CFD968A}"/>
              </a:ext>
            </a:extLst>
          </p:cNvPr>
          <p:cNvCxnSpPr/>
          <p:nvPr/>
        </p:nvCxnSpPr>
        <p:spPr>
          <a:xfrm>
            <a:off x="7045154" y="5511698"/>
            <a:ext cx="0" cy="2432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AC0BCDBB-13B1-1416-1DD1-44F3881BB91B}"/>
              </a:ext>
            </a:extLst>
          </p:cNvPr>
          <p:cNvCxnSpPr/>
          <p:nvPr/>
        </p:nvCxnSpPr>
        <p:spPr>
          <a:xfrm>
            <a:off x="6834682" y="5511698"/>
            <a:ext cx="0" cy="243232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8CE04334-1A14-754F-96C9-15E5F018F8C5}"/>
              </a:ext>
            </a:extLst>
          </p:cNvPr>
          <p:cNvCxnSpPr/>
          <p:nvPr/>
        </p:nvCxnSpPr>
        <p:spPr>
          <a:xfrm>
            <a:off x="10916634" y="5528969"/>
            <a:ext cx="0" cy="2432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70ED9287-DC25-3C73-E4FF-81DB0406C9D8}"/>
              </a:ext>
            </a:extLst>
          </p:cNvPr>
          <p:cNvCxnSpPr/>
          <p:nvPr/>
        </p:nvCxnSpPr>
        <p:spPr>
          <a:xfrm>
            <a:off x="11081577" y="5511698"/>
            <a:ext cx="0" cy="243232"/>
          </a:xfrm>
          <a:prstGeom prst="line">
            <a:avLst/>
          </a:prstGeom>
          <a:ln w="38100">
            <a:solidFill>
              <a:srgbClr val="FF66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52B4AD18-D445-C3E5-22C1-13D3C9C9A9E2}"/>
              </a:ext>
            </a:extLst>
          </p:cNvPr>
          <p:cNvSpPr/>
          <p:nvPr/>
        </p:nvSpPr>
        <p:spPr>
          <a:xfrm>
            <a:off x="4472506" y="3139260"/>
            <a:ext cx="5542024" cy="88133"/>
          </a:xfrm>
          <a:prstGeom prst="rect">
            <a:avLst/>
          </a:prstGeom>
          <a:pattFill prst="dkUpDiag">
            <a:fgClr>
              <a:srgbClr val="00B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8BF2184B-D510-2F64-CF49-2A503624E3E8}"/>
              </a:ext>
            </a:extLst>
          </p:cNvPr>
          <p:cNvSpPr/>
          <p:nvPr/>
        </p:nvSpPr>
        <p:spPr>
          <a:xfrm>
            <a:off x="4472506" y="3387695"/>
            <a:ext cx="5578882" cy="99854"/>
          </a:xfrm>
          <a:prstGeom prst="rect">
            <a:avLst/>
          </a:prstGeom>
          <a:pattFill prst="dkUpDiag">
            <a:fgClr>
              <a:srgbClr val="00B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F0E26D1B-859F-81D6-04C6-75E2BA7C6A16}"/>
              </a:ext>
            </a:extLst>
          </p:cNvPr>
          <p:cNvSpPr/>
          <p:nvPr/>
        </p:nvSpPr>
        <p:spPr>
          <a:xfrm>
            <a:off x="4488171" y="3636766"/>
            <a:ext cx="5526359" cy="113834"/>
          </a:xfrm>
          <a:prstGeom prst="rect">
            <a:avLst/>
          </a:prstGeom>
          <a:pattFill prst="dkUpDiag">
            <a:fgClr>
              <a:srgbClr val="00B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33EAEDFB-ED8B-B336-A73F-437A68ADE607}"/>
              </a:ext>
            </a:extLst>
          </p:cNvPr>
          <p:cNvSpPr/>
          <p:nvPr/>
        </p:nvSpPr>
        <p:spPr>
          <a:xfrm>
            <a:off x="4432956" y="4514462"/>
            <a:ext cx="5581574" cy="118324"/>
          </a:xfrm>
          <a:prstGeom prst="rect">
            <a:avLst/>
          </a:prstGeom>
          <a:pattFill prst="dkUpDiag">
            <a:fgClr>
              <a:srgbClr val="00B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3467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73E5D2-44B4-20AA-892C-E931037C0D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83909" y="139337"/>
            <a:ext cx="11761907" cy="759328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rgbClr val="0070C0"/>
                </a:solidFill>
                <a:latin typeface="+mn-lt"/>
              </a:rPr>
              <a:t>Data collection methodology</a:t>
            </a:r>
          </a:p>
          <a:p>
            <a:endParaRPr lang="en-GB" sz="4000" dirty="0">
              <a:latin typeface="+mn-lt"/>
            </a:endParaRP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5CDFCFE3-D2BA-9DCA-E58D-41470A0012A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765963"/>
              </p:ext>
            </p:extLst>
          </p:nvPr>
        </p:nvGraphicFramePr>
        <p:xfrm>
          <a:off x="1853253" y="928563"/>
          <a:ext cx="8348453" cy="57904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8" name="Graphic 7" descr="Arrow: Counter-clockwise curve outline">
            <a:extLst>
              <a:ext uri="{FF2B5EF4-FFF2-40B4-BE49-F238E27FC236}">
                <a16:creationId xmlns:a16="http://schemas.microsoft.com/office/drawing/2014/main" id="{632C6E03-2C54-C931-F3F5-190387BC611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6200000">
            <a:off x="6394522" y="139337"/>
            <a:ext cx="2679139" cy="2679139"/>
          </a:xfrm>
          <a:prstGeom prst="rect">
            <a:avLst/>
          </a:prstGeom>
        </p:spPr>
      </p:pic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CFA813B2-E3AD-65E4-260A-C21E728987FD}"/>
              </a:ext>
            </a:extLst>
          </p:cNvPr>
          <p:cNvSpPr/>
          <p:nvPr/>
        </p:nvSpPr>
        <p:spPr>
          <a:xfrm>
            <a:off x="8686783" y="550305"/>
            <a:ext cx="3421307" cy="1297590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92600"/>
            <a:r>
              <a:rPr lang="en-GB" sz="1800" dirty="0">
                <a:solidFill>
                  <a:srgbClr val="0070C0"/>
                </a:solidFill>
              </a:rPr>
              <a:t>+ Inputs from literature review , gap analysis and occurrence reporting analysis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CA53CB9-B734-68C7-B20E-5955FCFC08D4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548637" y="5556725"/>
            <a:ext cx="755333" cy="977715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AECA992-2930-3E17-5B6E-A38DCFE26200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55796" y="5679822"/>
            <a:ext cx="906238" cy="9062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570F736-5010-0A9E-368A-01B1BD1DED65}"/>
              </a:ext>
            </a:extLst>
          </p:cNvPr>
          <p:cNvSpPr txBox="1"/>
          <p:nvPr/>
        </p:nvSpPr>
        <p:spPr>
          <a:xfrm>
            <a:off x="4822459" y="5608294"/>
            <a:ext cx="10293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dirty="0"/>
              <a:t>FAID model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33D69E4-29CB-F271-3C46-291F74FA04E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804618" y="5908965"/>
            <a:ext cx="875665" cy="62547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1927A47D-E7C5-5507-6390-C16327511F7C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639891" y="5959335"/>
            <a:ext cx="906237" cy="625475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41467F71-43B0-ED60-8F34-6F10BFA38598}"/>
              </a:ext>
            </a:extLst>
          </p:cNvPr>
          <p:cNvSpPr txBox="1"/>
          <p:nvPr/>
        </p:nvSpPr>
        <p:spPr>
          <a:xfrm>
            <a:off x="5646794" y="5582922"/>
            <a:ext cx="12090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SAFTE-FAST model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D1B61503-D615-EC3C-A4D5-4C8833CACBB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86783" y="5602512"/>
            <a:ext cx="660417" cy="822594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43FC8CF-8914-9A9C-6E8E-C6C8B3F4C51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382951" y="5799631"/>
            <a:ext cx="1116920" cy="62547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0C5B64B7-58A9-D75B-47E2-26DCC44BAAE8}"/>
              </a:ext>
            </a:extLst>
          </p:cNvPr>
          <p:cNvSpPr txBox="1"/>
          <p:nvPr/>
        </p:nvSpPr>
        <p:spPr>
          <a:xfrm>
            <a:off x="5337126" y="4796905"/>
            <a:ext cx="11988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i="1" dirty="0">
                <a:solidFill>
                  <a:schemeClr val="bg1"/>
                </a:solidFill>
              </a:rPr>
              <a:t>April-May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0459A36-7F41-C2A7-21DF-C440F4182179}"/>
              </a:ext>
            </a:extLst>
          </p:cNvPr>
          <p:cNvSpPr txBox="1"/>
          <p:nvPr/>
        </p:nvSpPr>
        <p:spPr>
          <a:xfrm>
            <a:off x="6953780" y="4808450"/>
            <a:ext cx="833363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i="1" dirty="0">
                <a:solidFill>
                  <a:schemeClr val="bg1"/>
                </a:solidFill>
              </a:rPr>
              <a:t>July –Sept.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4E929AB-274E-7DE0-F2EE-0408078D9F59}"/>
              </a:ext>
            </a:extLst>
          </p:cNvPr>
          <p:cNvSpPr txBox="1"/>
          <p:nvPr/>
        </p:nvSpPr>
        <p:spPr>
          <a:xfrm>
            <a:off x="8669658" y="4704651"/>
            <a:ext cx="11169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i="1" dirty="0">
                <a:solidFill>
                  <a:schemeClr val="bg1"/>
                </a:solidFill>
              </a:rPr>
              <a:t>August-October</a:t>
            </a:r>
          </a:p>
        </p:txBody>
      </p:sp>
    </p:spTree>
    <p:extLst>
      <p:ext uri="{BB962C8B-B14F-4D97-AF65-F5344CB8AC3E}">
        <p14:creationId xmlns:p14="http://schemas.microsoft.com/office/powerpoint/2010/main" val="2777482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E73E5D2-44B4-20AA-892C-E931037C0D7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1074" y="81280"/>
            <a:ext cx="11761907" cy="875188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+mn-lt"/>
              </a:rPr>
              <a:t>ATSPs involved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241498-5E51-B89C-9F39-E1E58A0DEF1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69019" y="796810"/>
            <a:ext cx="11659676" cy="5614149"/>
          </a:xfrm>
        </p:spPr>
        <p:txBody>
          <a:bodyPr>
            <a:normAutofit/>
          </a:bodyPr>
          <a:lstStyle/>
          <a:p>
            <a:pPr marL="806950" indent="-514350">
              <a:buClrTx/>
              <a:buFont typeface="+mj-lt"/>
              <a:buAutoNum type="arabicPeriod"/>
            </a:pPr>
            <a:r>
              <a:rPr lang="en-GB" sz="1800" dirty="0">
                <a:solidFill>
                  <a:srgbClr val="000000"/>
                </a:solidFill>
              </a:rPr>
              <a:t>Survey questionnaire sent to 50 EU ATSPs week 13 : nearly 70% response rate</a:t>
            </a:r>
          </a:p>
          <a:p>
            <a:pPr marL="806950" indent="-514350">
              <a:buClrTx/>
              <a:buFont typeface="+mj-lt"/>
              <a:buAutoNum type="arabicPeriod"/>
            </a:pPr>
            <a:r>
              <a:rPr lang="en-GB" sz="1800" dirty="0">
                <a:solidFill>
                  <a:srgbClr val="000000"/>
                </a:solidFill>
              </a:rPr>
              <a:t>Survey questionnaire for ATCOs through ATCEUC, ETF and IFATCA</a:t>
            </a:r>
          </a:p>
          <a:p>
            <a:pPr marL="806950" indent="-514350">
              <a:buClrTx/>
              <a:buFont typeface="+mj-lt"/>
              <a:buAutoNum type="arabicPeriod"/>
            </a:pPr>
            <a:r>
              <a:rPr lang="en-GB" sz="1800" dirty="0">
                <a:solidFill>
                  <a:srgbClr val="000000"/>
                </a:solidFill>
              </a:rPr>
              <a:t>Interviews with a sample of 18 ATSPs</a:t>
            </a:r>
          </a:p>
          <a:p>
            <a:pPr marL="806950" indent="-514350">
              <a:buClrTx/>
              <a:buFont typeface="+mj-lt"/>
              <a:buAutoNum type="arabicPeriod"/>
            </a:pPr>
            <a:r>
              <a:rPr lang="en-GB" sz="1800" dirty="0">
                <a:solidFill>
                  <a:srgbClr val="000000"/>
                </a:solidFill>
              </a:rPr>
              <a:t>Roster analysis with 16 ATSPs</a:t>
            </a:r>
          </a:p>
          <a:p>
            <a:pPr marL="806950" indent="-514350">
              <a:buClrTx/>
              <a:buFont typeface="+mj-lt"/>
              <a:buAutoNum type="arabicPeriod"/>
            </a:pPr>
            <a:r>
              <a:rPr lang="en-GB" sz="1800" dirty="0">
                <a:solidFill>
                  <a:srgbClr val="000000"/>
                </a:solidFill>
              </a:rPr>
              <a:t>Subjective and objective measurements with ATCOs of </a:t>
            </a:r>
            <a:r>
              <a:rPr lang="en-GB" sz="1800" b="1" dirty="0">
                <a:solidFill>
                  <a:srgbClr val="00B050"/>
                </a:solidFill>
              </a:rPr>
              <a:t>5 ATSPs</a:t>
            </a:r>
          </a:p>
          <a:p>
            <a:pPr marL="292600" indent="0">
              <a:buClrTx/>
              <a:buNone/>
            </a:pPr>
            <a:endParaRPr lang="en-GB" sz="2000" dirty="0">
              <a:solidFill>
                <a:srgbClr val="000000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D6B5083-0E42-F611-ECE3-1A2758247954}"/>
              </a:ext>
            </a:extLst>
          </p:cNvPr>
          <p:cNvSpPr txBox="1"/>
          <p:nvPr/>
        </p:nvSpPr>
        <p:spPr>
          <a:xfrm>
            <a:off x="8214142" y="2791946"/>
            <a:ext cx="3433331" cy="230832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GB" sz="1600" u="sng" dirty="0"/>
              <a:t>Criteria to select the sample of 18 ATSPs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 err="1"/>
              <a:t>En</a:t>
            </a:r>
            <a:r>
              <a:rPr lang="en-GB" sz="1600" dirty="0"/>
              <a:t>-route/aerodrome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Volume of traffic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Geographical distribution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Diversity of legal status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ATCO productivity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600" dirty="0"/>
              <a:t>Willingness to participate</a:t>
            </a:r>
          </a:p>
          <a:p>
            <a:endParaRPr lang="en-GB" sz="1600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8027240B-3F5F-EF4A-28B7-EF908A57B1A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59223903"/>
              </p:ext>
            </p:extLst>
          </p:nvPr>
        </p:nvGraphicFramePr>
        <p:xfrm>
          <a:off x="451731" y="2784757"/>
          <a:ext cx="6931130" cy="3476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9415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A8E85C6-766A-8D86-07C1-3994499259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11712" y="1647511"/>
            <a:ext cx="5667986" cy="3754615"/>
          </a:xfrm>
        </p:spPr>
        <p:txBody>
          <a:bodyPr>
            <a:noAutofit/>
          </a:bodyPr>
          <a:lstStyle/>
          <a:p>
            <a:pPr>
              <a:buClrTx/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tx1"/>
                </a:solidFill>
              </a:rPr>
              <a:t>ATCO SG: 19 April, </a:t>
            </a:r>
            <a:r>
              <a:rPr lang="en-GB" sz="1400" dirty="0">
                <a:solidFill>
                  <a:srgbClr val="0070C0"/>
                </a:solidFill>
              </a:rPr>
              <a:t>June,</a:t>
            </a:r>
            <a:r>
              <a:rPr lang="en-GB" sz="1400" dirty="0">
                <a:solidFill>
                  <a:schemeClr val="tx1"/>
                </a:solidFill>
              </a:rPr>
              <a:t> September, </a:t>
            </a:r>
            <a:r>
              <a:rPr lang="en-GB" sz="1400" dirty="0">
                <a:solidFill>
                  <a:srgbClr val="0070C0"/>
                </a:solidFill>
              </a:rPr>
              <a:t>December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tx1"/>
                </a:solidFill>
              </a:rPr>
              <a:t>ATM/ANS Technical Committee: 20 April, </a:t>
            </a:r>
            <a:r>
              <a:rPr lang="en-GB" sz="1400" dirty="0">
                <a:solidFill>
                  <a:srgbClr val="0070C0"/>
                </a:solidFill>
              </a:rPr>
              <a:t>30 November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tx1"/>
                </a:solidFill>
              </a:rPr>
              <a:t>ATM/ANS Technical Board: 4 May, </a:t>
            </a:r>
            <a:r>
              <a:rPr lang="en-GB" sz="1400" dirty="0">
                <a:solidFill>
                  <a:srgbClr val="0070C0"/>
                </a:solidFill>
              </a:rPr>
              <a:t>30 November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tx1"/>
                </a:solidFill>
              </a:rPr>
              <a:t>MAB: 1 March, May, 5 October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tx1"/>
                </a:solidFill>
              </a:rPr>
              <a:t>SAB: 21 June, </a:t>
            </a:r>
            <a:r>
              <a:rPr lang="en-GB" sz="1400" dirty="0">
                <a:solidFill>
                  <a:srgbClr val="0070C0"/>
                </a:solidFill>
              </a:rPr>
              <a:t>14 November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tx1"/>
                </a:solidFill>
              </a:rPr>
              <a:t>ATM/ANS CAG: 21 March, 28 June , 11 October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tx1"/>
                </a:solidFill>
              </a:rPr>
              <a:t>HF CAG: June and October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GB" sz="1400" dirty="0" err="1">
                <a:solidFill>
                  <a:schemeClr val="tx1"/>
                </a:solidFill>
              </a:rPr>
              <a:t>ASPReT</a:t>
            </a:r>
            <a:r>
              <a:rPr lang="en-GB" sz="1400" dirty="0">
                <a:solidFill>
                  <a:schemeClr val="tx1"/>
                </a:solidFill>
              </a:rPr>
              <a:t>: 1 June 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tx1"/>
                </a:solidFill>
              </a:rPr>
              <a:t>Dedicated Workshops/Webinars: 16 June, 8 December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tx1"/>
                </a:solidFill>
              </a:rPr>
              <a:t>Joint Workshop with SESAR JU on new technologies: 12 October</a:t>
            </a:r>
          </a:p>
          <a:p>
            <a:pPr>
              <a:buClrTx/>
              <a:buFont typeface="Wingdings" panose="05000000000000000000" pitchFamily="2" charset="2"/>
              <a:buChar char="§"/>
            </a:pPr>
            <a:r>
              <a:rPr lang="en-GB" sz="1400" dirty="0">
                <a:solidFill>
                  <a:schemeClr val="tx1"/>
                </a:solidFill>
              </a:rPr>
              <a:t>+ Possible </a:t>
            </a:r>
            <a:r>
              <a:rPr lang="en-GB" sz="1400" dirty="0" err="1">
                <a:solidFill>
                  <a:schemeClr val="tx1"/>
                </a:solidFill>
              </a:rPr>
              <a:t>bilaterals</a:t>
            </a:r>
            <a:r>
              <a:rPr lang="en-GB" sz="1400" dirty="0">
                <a:solidFill>
                  <a:schemeClr val="tx1"/>
                </a:solidFill>
              </a:rPr>
              <a:t> with specific stakeholders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F362D3C-1003-2C49-DC43-109CB9D44289}"/>
              </a:ext>
            </a:extLst>
          </p:cNvPr>
          <p:cNvSpPr/>
          <p:nvPr/>
        </p:nvSpPr>
        <p:spPr>
          <a:xfrm>
            <a:off x="575575" y="2973573"/>
            <a:ext cx="191589" cy="7837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B9128BF-241F-D99B-C715-6E5A927EF36E}"/>
              </a:ext>
            </a:extLst>
          </p:cNvPr>
          <p:cNvSpPr/>
          <p:nvPr/>
        </p:nvSpPr>
        <p:spPr>
          <a:xfrm>
            <a:off x="592173" y="1664688"/>
            <a:ext cx="191589" cy="78378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9660BFD-8895-372D-2909-33F4F109AE08}"/>
              </a:ext>
            </a:extLst>
          </p:cNvPr>
          <p:cNvSpPr/>
          <p:nvPr/>
        </p:nvSpPr>
        <p:spPr>
          <a:xfrm>
            <a:off x="592174" y="4567982"/>
            <a:ext cx="191589" cy="78378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8943CBA-DE06-9F78-AB97-A9EECD1A91D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0" y="78085"/>
            <a:ext cx="11761907" cy="741375"/>
          </a:xfrm>
        </p:spPr>
        <p:txBody>
          <a:bodyPr>
            <a:normAutofit/>
          </a:bodyPr>
          <a:lstStyle/>
          <a:p>
            <a:r>
              <a:rPr lang="en-GB" sz="4000" dirty="0">
                <a:latin typeface="+mn-lt"/>
              </a:rPr>
              <a:t>Stakeholders’ consultation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21002C-A697-3EFF-7CDF-51F5B6B0651E}"/>
              </a:ext>
            </a:extLst>
          </p:cNvPr>
          <p:cNvSpPr txBox="1"/>
          <p:nvPr/>
        </p:nvSpPr>
        <p:spPr>
          <a:xfrm>
            <a:off x="111712" y="1044531"/>
            <a:ext cx="71484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solidFill>
                  <a:srgbClr val="0070C0"/>
                </a:solidFill>
              </a:rPr>
              <a:t>Several consultations through EASA bodies: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61848E-6079-1FD1-41F7-6B537F375E2B}"/>
              </a:ext>
            </a:extLst>
          </p:cNvPr>
          <p:cNvSpPr/>
          <p:nvPr/>
        </p:nvSpPr>
        <p:spPr>
          <a:xfrm>
            <a:off x="578527" y="3289324"/>
            <a:ext cx="191589" cy="7837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5FB1E55-C147-361D-823E-8F7AD328A796}"/>
              </a:ext>
            </a:extLst>
          </p:cNvPr>
          <p:cNvSpPr/>
          <p:nvPr/>
        </p:nvSpPr>
        <p:spPr>
          <a:xfrm>
            <a:off x="592173" y="2612969"/>
            <a:ext cx="191589" cy="7837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F46566-BDEE-0F6B-A271-6612EBB5279B}"/>
              </a:ext>
            </a:extLst>
          </p:cNvPr>
          <p:cNvSpPr/>
          <p:nvPr/>
        </p:nvSpPr>
        <p:spPr>
          <a:xfrm>
            <a:off x="583471" y="2322159"/>
            <a:ext cx="191589" cy="78378"/>
          </a:xfrm>
          <a:prstGeom prst="rect">
            <a:avLst/>
          </a:prstGeom>
          <a:pattFill prst="wdDnDiag">
            <a:fgClr>
              <a:srgbClr val="00B05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0ECA004-CBF6-B598-3698-62B593EDE79F}"/>
              </a:ext>
            </a:extLst>
          </p:cNvPr>
          <p:cNvSpPr/>
          <p:nvPr/>
        </p:nvSpPr>
        <p:spPr>
          <a:xfrm>
            <a:off x="592173" y="2019649"/>
            <a:ext cx="191589" cy="78378"/>
          </a:xfrm>
          <a:prstGeom prst="rect">
            <a:avLst/>
          </a:prstGeom>
          <a:solidFill>
            <a:srgbClr val="FF66FF"/>
          </a:solidFill>
          <a:ln>
            <a:solidFill>
              <a:srgbClr val="FF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931AAC-B396-F820-3182-9C81B2809194}"/>
              </a:ext>
            </a:extLst>
          </p:cNvPr>
          <p:cNvSpPr/>
          <p:nvPr/>
        </p:nvSpPr>
        <p:spPr>
          <a:xfrm>
            <a:off x="583471" y="3969165"/>
            <a:ext cx="191589" cy="78378"/>
          </a:xfrm>
          <a:prstGeom prst="rect">
            <a:avLst/>
          </a:prstGeom>
          <a:solidFill>
            <a:srgbClr val="FF66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2D79E02-5630-DE22-F891-FDF07A7F6F6C}"/>
              </a:ext>
            </a:extLst>
          </p:cNvPr>
          <p:cNvSpPr/>
          <p:nvPr/>
        </p:nvSpPr>
        <p:spPr>
          <a:xfrm>
            <a:off x="583472" y="4248979"/>
            <a:ext cx="191589" cy="78378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15C4CFE-177A-4E22-09FC-D523F9D6FF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0018" y="5533946"/>
            <a:ext cx="7461054" cy="45726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7D66B594-92B0-C99C-AB5C-1FAAED1724DB}"/>
              </a:ext>
            </a:extLst>
          </p:cNvPr>
          <p:cNvSpPr txBox="1"/>
          <p:nvPr/>
        </p:nvSpPr>
        <p:spPr>
          <a:xfrm>
            <a:off x="2415938" y="5272336"/>
            <a:ext cx="6465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April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C4038A2-5F1B-F527-84A2-1D105E3A0033}"/>
              </a:ext>
            </a:extLst>
          </p:cNvPr>
          <p:cNvSpPr txBox="1"/>
          <p:nvPr/>
        </p:nvSpPr>
        <p:spPr>
          <a:xfrm>
            <a:off x="4695593" y="5233716"/>
            <a:ext cx="6465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June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475C2A4-0499-1D08-190E-D3657784F73E}"/>
              </a:ext>
            </a:extLst>
          </p:cNvPr>
          <p:cNvSpPr txBox="1"/>
          <p:nvPr/>
        </p:nvSpPr>
        <p:spPr>
          <a:xfrm>
            <a:off x="7703730" y="5283733"/>
            <a:ext cx="6465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October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F36BD95-E872-6590-8491-12439948230F}"/>
              </a:ext>
            </a:extLst>
          </p:cNvPr>
          <p:cNvSpPr txBox="1"/>
          <p:nvPr/>
        </p:nvSpPr>
        <p:spPr>
          <a:xfrm>
            <a:off x="3555720" y="5254082"/>
            <a:ext cx="64658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May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D04B140-DEA7-4C24-D2C1-614915649430}"/>
              </a:ext>
            </a:extLst>
          </p:cNvPr>
          <p:cNvSpPr txBox="1"/>
          <p:nvPr/>
        </p:nvSpPr>
        <p:spPr>
          <a:xfrm>
            <a:off x="6641428" y="5283733"/>
            <a:ext cx="8117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September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EDF801D-98AD-C127-B4A4-40B0B7EA4C45}"/>
              </a:ext>
            </a:extLst>
          </p:cNvPr>
          <p:cNvSpPr txBox="1"/>
          <p:nvPr/>
        </p:nvSpPr>
        <p:spPr>
          <a:xfrm>
            <a:off x="8515186" y="5295592"/>
            <a:ext cx="8117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100" dirty="0"/>
              <a:t>November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39BDCD62-E847-57EE-C697-478D9B6768BE}"/>
              </a:ext>
            </a:extLst>
          </p:cNvPr>
          <p:cNvCxnSpPr>
            <a:cxnSpLocks/>
          </p:cNvCxnSpPr>
          <p:nvPr/>
        </p:nvCxnSpPr>
        <p:spPr>
          <a:xfrm>
            <a:off x="6958642" y="5644089"/>
            <a:ext cx="0" cy="236977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>
            <a:extLst>
              <a:ext uri="{FF2B5EF4-FFF2-40B4-BE49-F238E27FC236}">
                <a16:creationId xmlns:a16="http://schemas.microsoft.com/office/drawing/2014/main" id="{D89E31A3-8ED0-4989-CEF5-2F9F7F4FB441}"/>
              </a:ext>
            </a:extLst>
          </p:cNvPr>
          <p:cNvSpPr/>
          <p:nvPr/>
        </p:nvSpPr>
        <p:spPr>
          <a:xfrm>
            <a:off x="575575" y="3603338"/>
            <a:ext cx="191589" cy="78378"/>
          </a:xfrm>
          <a:prstGeom prst="rect">
            <a:avLst/>
          </a:prstGeom>
          <a:solidFill>
            <a:srgbClr val="3399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449911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5537</TotalTime>
  <Words>1010</Words>
  <Application>Microsoft Office PowerPoint</Application>
  <PresentationFormat>Widescreen</PresentationFormat>
  <Paragraphs>199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Arial</vt:lpstr>
      <vt:lpstr>Calibri</vt:lpstr>
      <vt:lpstr>Calibri Light</vt:lpstr>
      <vt:lpstr>CIDFont+F1</vt:lpstr>
      <vt:lpstr>CIDFont+F3</vt:lpstr>
      <vt:lpstr>Wingdings</vt:lpstr>
      <vt:lpstr>Office Theme</vt:lpstr>
      <vt:lpstr> IFATCA European Regional Workshop  EASA study on Air Traffic Controllers Fatigue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Fees and charges  Meeting with the ED – 22 April 2021</dc:title>
  <dc:creator>LE CAM Nathalie</dc:creator>
  <cp:lastModifiedBy>LE CAM Nathalie</cp:lastModifiedBy>
  <cp:revision>276</cp:revision>
  <dcterms:created xsi:type="dcterms:W3CDTF">2021-04-16T15:25:09Z</dcterms:created>
  <dcterms:modified xsi:type="dcterms:W3CDTF">2023-10-13T10:47:56Z</dcterms:modified>
</cp:coreProperties>
</file>