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8"/>
  </p:notesMasterIdLst>
  <p:handoutMasterIdLst>
    <p:handoutMasterId r:id="rId19"/>
  </p:handoutMasterIdLst>
  <p:sldIdLst>
    <p:sldId id="295" r:id="rId6"/>
    <p:sldId id="524" r:id="rId7"/>
    <p:sldId id="939" r:id="rId8"/>
    <p:sldId id="1213" r:id="rId9"/>
    <p:sldId id="362" r:id="rId10"/>
    <p:sldId id="360" r:id="rId11"/>
    <p:sldId id="348" r:id="rId12"/>
    <p:sldId id="352" r:id="rId13"/>
    <p:sldId id="530" r:id="rId14"/>
    <p:sldId id="789" r:id="rId15"/>
    <p:sldId id="535" r:id="rId16"/>
    <p:sldId id="548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067B92-CFEB-8881-52BA-151684734896}" name="Pauline VRANCKEN" initials="PV" userId="S::pvrancken@welbees.com::080ef664-ca17-4465-8162-ecf6e27d7b7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e Cabon" initials="PC" lastIdx="1" clrIdx="0">
    <p:extLst>
      <p:ext uri="{19B8F6BF-5375-455C-9EA6-DF929625EA0E}">
        <p15:presenceInfo xmlns:p15="http://schemas.microsoft.com/office/powerpoint/2012/main" userId="Philippe Cabon" providerId="None"/>
      </p:ext>
    </p:extLst>
  </p:cmAuthor>
  <p:cmAuthor id="2" name="Eliott" initials="EA" lastIdx="7" clrIdx="1">
    <p:extLst>
      <p:ext uri="{19B8F6BF-5375-455C-9EA6-DF929625EA0E}">
        <p15:presenceInfo xmlns:p15="http://schemas.microsoft.com/office/powerpoint/2012/main" userId="Eliott" providerId="None"/>
      </p:ext>
    </p:extLst>
  </p:cmAuthor>
  <p:cmAuthor id="3" name="Eliott ALLAG" initials="EA" lastIdx="1" clrIdx="2">
    <p:extLst>
      <p:ext uri="{19B8F6BF-5375-455C-9EA6-DF929625EA0E}">
        <p15:presenceInfo xmlns:p15="http://schemas.microsoft.com/office/powerpoint/2012/main" userId="S::eallag@welbees.com::3cd797f9-9a62-44cc-890d-619a253132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F2A"/>
    <a:srgbClr val="312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ED3D8-775C-784B-98B6-ED2C16DB2E60}" v="147" dt="2023-10-16T08:28:06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9"/>
    <p:restoredTop sz="94722"/>
  </p:normalViewPr>
  <p:slideViewPr>
    <p:cSldViewPr snapToGrid="0">
      <p:cViewPr varScale="1">
        <p:scale>
          <a:sx n="113" d="100"/>
          <a:sy n="113" d="100"/>
        </p:scale>
        <p:origin x="176" y="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D9385-B3CB-4E61-94C2-E39FF02BC0F3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5B0C79-D94E-49A4-8BF3-524BA059F06F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Disruptive </a:t>
          </a:r>
          <a:r>
            <a:rPr lang="fr-FR" dirty="0" err="1"/>
            <a:t>work</a:t>
          </a:r>
          <a:r>
            <a:rPr lang="fr-FR" dirty="0"/>
            <a:t> </a:t>
          </a:r>
          <a:r>
            <a:rPr lang="fr-FR" dirty="0" err="1"/>
            <a:t>schedules</a:t>
          </a:r>
          <a:endParaRPr lang="en-US" dirty="0"/>
        </a:p>
      </dgm:t>
    </dgm:pt>
    <dgm:pt modelId="{96D589A1-A337-447A-9B83-8DB2154D8DFA}" type="parTrans" cxnId="{4D4F3D03-71E7-4A24-8E3E-0AAC708407B9}">
      <dgm:prSet/>
      <dgm:spPr/>
      <dgm:t>
        <a:bodyPr/>
        <a:lstStyle/>
        <a:p>
          <a:endParaRPr lang="en-US"/>
        </a:p>
      </dgm:t>
    </dgm:pt>
    <dgm:pt modelId="{9B2ED81B-BFC8-4E7D-BDC4-0176929A79CB}" type="sibTrans" cxnId="{4D4F3D03-71E7-4A24-8E3E-0AAC708407B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B1DFE9-5E5B-459A-8763-CF6C75B5DA73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Mental </a:t>
          </a:r>
          <a:r>
            <a:rPr lang="fr-FR" dirty="0" err="1"/>
            <a:t>Workload</a:t>
          </a:r>
          <a:endParaRPr lang="en-US" dirty="0"/>
        </a:p>
      </dgm:t>
    </dgm:pt>
    <dgm:pt modelId="{E5D62860-63F0-454F-9C5E-7D74C94E2EA4}" type="parTrans" cxnId="{6555A58B-E782-4E5C-8B18-E7AA75E4444D}">
      <dgm:prSet/>
      <dgm:spPr/>
      <dgm:t>
        <a:bodyPr/>
        <a:lstStyle/>
        <a:p>
          <a:endParaRPr lang="en-US"/>
        </a:p>
      </dgm:t>
    </dgm:pt>
    <dgm:pt modelId="{EFB148ED-DFD2-47E8-BDE2-15476BB32A2A}" type="sibTrans" cxnId="{6555A58B-E782-4E5C-8B18-E7AA75E444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E20E95F-52CB-40A6-A12B-6078463A2624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Stress</a:t>
          </a:r>
          <a:endParaRPr lang="en-US" dirty="0"/>
        </a:p>
      </dgm:t>
    </dgm:pt>
    <dgm:pt modelId="{4A94AD13-1920-498F-9694-148DCED7BC5C}" type="parTrans" cxnId="{48FF15D7-EBF3-444C-B812-ED3A43225375}">
      <dgm:prSet/>
      <dgm:spPr/>
      <dgm:t>
        <a:bodyPr/>
        <a:lstStyle/>
        <a:p>
          <a:endParaRPr lang="en-US"/>
        </a:p>
      </dgm:t>
    </dgm:pt>
    <dgm:pt modelId="{3330D034-44D9-41DE-B71A-05F2F55FE8CF}" type="sibTrans" cxnId="{48FF15D7-EBF3-444C-B812-ED3A432253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B755623-EFA5-4C71-8B0C-7D2F51407FDB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 err="1"/>
            <a:t>Environmental</a:t>
          </a:r>
          <a:r>
            <a:rPr lang="fr-FR" dirty="0"/>
            <a:t> </a:t>
          </a:r>
          <a:r>
            <a:rPr lang="fr-FR" dirty="0" err="1"/>
            <a:t>factors</a:t>
          </a:r>
          <a:r>
            <a:rPr lang="fr-FR" dirty="0"/>
            <a:t> (noise, light,…)</a:t>
          </a:r>
          <a:endParaRPr lang="en-US" dirty="0"/>
        </a:p>
      </dgm:t>
    </dgm:pt>
    <dgm:pt modelId="{DEF0910F-3941-43B6-83BD-02CC8E7DD03D}" type="parTrans" cxnId="{1A870852-5EE6-45E1-B58F-5A48DE645A63}">
      <dgm:prSet/>
      <dgm:spPr/>
      <dgm:t>
        <a:bodyPr/>
        <a:lstStyle/>
        <a:p>
          <a:endParaRPr lang="en-US"/>
        </a:p>
      </dgm:t>
    </dgm:pt>
    <dgm:pt modelId="{36C2DA25-4DD6-4FAE-B79E-19D5748ECC23}" type="sibTrans" cxnId="{1A870852-5EE6-45E1-B58F-5A48DE645A6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CE0E75-F081-4393-B54C-B99A5AD4CF69}" type="pres">
      <dgm:prSet presAssocID="{DC9D9385-B3CB-4E61-94C2-E39FF02BC0F3}" presName="root" presStyleCnt="0">
        <dgm:presLayoutVars>
          <dgm:dir/>
          <dgm:resizeHandles val="exact"/>
        </dgm:presLayoutVars>
      </dgm:prSet>
      <dgm:spPr/>
    </dgm:pt>
    <dgm:pt modelId="{3F8E6311-E60D-405E-9D88-88216B101B48}" type="pres">
      <dgm:prSet presAssocID="{DC9D9385-B3CB-4E61-94C2-E39FF02BC0F3}" presName="container" presStyleCnt="0">
        <dgm:presLayoutVars>
          <dgm:dir/>
          <dgm:resizeHandles val="exact"/>
        </dgm:presLayoutVars>
      </dgm:prSet>
      <dgm:spPr/>
    </dgm:pt>
    <dgm:pt modelId="{657A3AA7-9568-413F-9F54-6EE3120E96F5}" type="pres">
      <dgm:prSet presAssocID="{8C5B0C79-D94E-49A4-8BF3-524BA059F06F}" presName="compNode" presStyleCnt="0"/>
      <dgm:spPr/>
    </dgm:pt>
    <dgm:pt modelId="{D22CD28A-8D2F-48F3-A991-E8D78C4170E2}" type="pres">
      <dgm:prSet presAssocID="{8C5B0C79-D94E-49A4-8BF3-524BA059F06F}" presName="iconBgRect" presStyleLbl="bgShp" presStyleIdx="0" presStyleCnt="4" custLinFactNeighborX="-20705" custLinFactNeighborY="-91093"/>
      <dgm:spPr/>
    </dgm:pt>
    <dgm:pt modelId="{C9E0212A-04C2-40A8-8DC9-F04AFC178DB6}" type="pres">
      <dgm:prSet presAssocID="{8C5B0C79-D94E-49A4-8BF3-524BA059F06F}" presName="iconRect" presStyleLbl="node1" presStyleIdx="0" presStyleCnt="4" custLinFactY="-40096" custLinFactNeighborX="-7623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rmir"/>
        </a:ext>
      </dgm:extLst>
    </dgm:pt>
    <dgm:pt modelId="{CEDDDB95-863F-4C63-BDF7-97E752CF42F7}" type="pres">
      <dgm:prSet presAssocID="{8C5B0C79-D94E-49A4-8BF3-524BA059F06F}" presName="spaceRect" presStyleCnt="0"/>
      <dgm:spPr/>
    </dgm:pt>
    <dgm:pt modelId="{BA140288-DE23-48FA-8C08-D8A25CC9564B}" type="pres">
      <dgm:prSet presAssocID="{8C5B0C79-D94E-49A4-8BF3-524BA059F06F}" presName="textRect" presStyleLbl="revTx" presStyleIdx="0" presStyleCnt="4" custLinFactNeighborX="-10480" custLinFactNeighborY="-91093">
        <dgm:presLayoutVars>
          <dgm:chMax val="1"/>
          <dgm:chPref val="1"/>
        </dgm:presLayoutVars>
      </dgm:prSet>
      <dgm:spPr/>
    </dgm:pt>
    <dgm:pt modelId="{F1ACB1CA-2B93-4356-A5C3-272686D6BE5E}" type="pres">
      <dgm:prSet presAssocID="{9B2ED81B-BFC8-4E7D-BDC4-0176929A79CB}" presName="sibTrans" presStyleLbl="sibTrans2D1" presStyleIdx="0" presStyleCnt="0"/>
      <dgm:spPr/>
    </dgm:pt>
    <dgm:pt modelId="{BE5C6E55-3E75-4E4A-BCCA-983A2F030F6F}" type="pres">
      <dgm:prSet presAssocID="{9AB1DFE9-5E5B-459A-8763-CF6C75B5DA73}" presName="compNode" presStyleCnt="0"/>
      <dgm:spPr/>
    </dgm:pt>
    <dgm:pt modelId="{90A3690E-3177-4DB1-8AE8-004DAF9D2686}" type="pres">
      <dgm:prSet presAssocID="{9AB1DFE9-5E5B-459A-8763-CF6C75B5DA73}" presName="iconBgRect" presStyleLbl="bgShp" presStyleIdx="1" presStyleCnt="4" custLinFactNeighborX="50210" custLinFactNeighborY="-78287"/>
      <dgm:spPr/>
    </dgm:pt>
    <dgm:pt modelId="{693E1683-7856-46B7-84F6-334B9EC9C2CD}" type="pres">
      <dgm:prSet presAssocID="{9AB1DFE9-5E5B-459A-8763-CF6C75B5DA73}" presName="iconRect" presStyleLbl="node1" presStyleIdx="1" presStyleCnt="4" custLinFactY="-34978" custLinFactNeighborX="84314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C0BF574-B5F9-42AD-B412-B4E2C947DACD}" type="pres">
      <dgm:prSet presAssocID="{9AB1DFE9-5E5B-459A-8763-CF6C75B5DA73}" presName="spaceRect" presStyleCnt="0"/>
      <dgm:spPr/>
    </dgm:pt>
    <dgm:pt modelId="{C1E51BD8-11B2-41B1-9CA7-3F035FE1CF5D}" type="pres">
      <dgm:prSet presAssocID="{9AB1DFE9-5E5B-459A-8763-CF6C75B5DA73}" presName="textRect" presStyleLbl="revTx" presStyleIdx="1" presStyleCnt="4" custScaleX="76546" custLinFactNeighborX="9820" custLinFactNeighborY="-84224">
        <dgm:presLayoutVars>
          <dgm:chMax val="1"/>
          <dgm:chPref val="1"/>
        </dgm:presLayoutVars>
      </dgm:prSet>
      <dgm:spPr/>
    </dgm:pt>
    <dgm:pt modelId="{B1C44245-2A74-4EBB-B8BC-665E45CA2F37}" type="pres">
      <dgm:prSet presAssocID="{EFB148ED-DFD2-47E8-BDE2-15476BB32A2A}" presName="sibTrans" presStyleLbl="sibTrans2D1" presStyleIdx="0" presStyleCnt="0"/>
      <dgm:spPr/>
    </dgm:pt>
    <dgm:pt modelId="{4045811C-8F37-4579-A402-B0858F57C787}" type="pres">
      <dgm:prSet presAssocID="{5E20E95F-52CB-40A6-A12B-6078463A2624}" presName="compNode" presStyleCnt="0"/>
      <dgm:spPr/>
    </dgm:pt>
    <dgm:pt modelId="{12560210-39D3-4F0D-82F3-24D07F9B1959}" type="pres">
      <dgm:prSet presAssocID="{5E20E95F-52CB-40A6-A12B-6078463A2624}" presName="iconBgRect" presStyleLbl="bgShp" presStyleIdx="2" presStyleCnt="4" custLinFactNeighborX="3428" custLinFactNeighborY="51412"/>
      <dgm:spPr/>
    </dgm:pt>
    <dgm:pt modelId="{9C09BCD2-9145-4FAF-85EB-DF1F3DAF3DBF}" type="pres">
      <dgm:prSet presAssocID="{5E20E95F-52CB-40A6-A12B-6078463A2624}" presName="iconRect" presStyleLbl="node1" presStyleIdx="2" presStyleCnt="4" custLinFactNeighborX="4835" custLinFactNeighborY="8702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No Fill"/>
        </a:ext>
      </dgm:extLst>
    </dgm:pt>
    <dgm:pt modelId="{241A23B7-B8D7-48C1-AD88-06880AE7E774}" type="pres">
      <dgm:prSet presAssocID="{5E20E95F-52CB-40A6-A12B-6078463A2624}" presName="spaceRect" presStyleCnt="0"/>
      <dgm:spPr/>
    </dgm:pt>
    <dgm:pt modelId="{7A2FF848-594A-440E-A8C6-EBFA3C352146}" type="pres">
      <dgm:prSet presAssocID="{5E20E95F-52CB-40A6-A12B-6078463A2624}" presName="textRect" presStyleLbl="revTx" presStyleIdx="2" presStyleCnt="4" custLinFactNeighborX="1454" custLinFactNeighborY="51412">
        <dgm:presLayoutVars>
          <dgm:chMax val="1"/>
          <dgm:chPref val="1"/>
        </dgm:presLayoutVars>
      </dgm:prSet>
      <dgm:spPr/>
    </dgm:pt>
    <dgm:pt modelId="{85157C25-571A-48FD-80D2-37D5ABE90FB4}" type="pres">
      <dgm:prSet presAssocID="{3330D034-44D9-41DE-B71A-05F2F55FE8CF}" presName="sibTrans" presStyleLbl="sibTrans2D1" presStyleIdx="0" presStyleCnt="0"/>
      <dgm:spPr/>
    </dgm:pt>
    <dgm:pt modelId="{795C3A72-A389-4326-9CED-5AF350DD8AB5}" type="pres">
      <dgm:prSet presAssocID="{FB755623-EFA5-4C71-8B0C-7D2F51407FDB}" presName="compNode" presStyleCnt="0"/>
      <dgm:spPr/>
    </dgm:pt>
    <dgm:pt modelId="{5060E62A-542C-4D24-833D-C34C6B67874E}" type="pres">
      <dgm:prSet presAssocID="{FB755623-EFA5-4C71-8B0C-7D2F51407FDB}" presName="iconBgRect" presStyleLbl="bgShp" presStyleIdx="3" presStyleCnt="4" custScaleX="91700" custScaleY="88653" custLinFactNeighborX="39736" custLinFactNeighborY="64771"/>
      <dgm:spPr/>
    </dgm:pt>
    <dgm:pt modelId="{79926A9A-BDA4-4C9E-8925-8D108361AA1B}" type="pres">
      <dgm:prSet presAssocID="{FB755623-EFA5-4C71-8B0C-7D2F51407FDB}" presName="iconRect" presStyleLbl="node1" presStyleIdx="3" presStyleCnt="4" custLinFactY="6614" custLinFactNeighborX="73344" custLinFactNeighborY="1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eille"/>
        </a:ext>
      </dgm:extLst>
    </dgm:pt>
    <dgm:pt modelId="{3C0266EB-B253-4B1B-B52C-E030AF8FDFF0}" type="pres">
      <dgm:prSet presAssocID="{FB755623-EFA5-4C71-8B0C-7D2F51407FDB}" presName="spaceRect" presStyleCnt="0"/>
      <dgm:spPr/>
    </dgm:pt>
    <dgm:pt modelId="{1EB2F37E-E120-4DCF-93BF-0BF97AF6C0EB}" type="pres">
      <dgm:prSet presAssocID="{FB755623-EFA5-4C71-8B0C-7D2F51407FDB}" presName="textRect" presStyleLbl="revTx" presStyleIdx="3" presStyleCnt="4" custScaleX="89984" custLinFactNeighborX="17068" custLinFactNeighborY="58937">
        <dgm:presLayoutVars>
          <dgm:chMax val="1"/>
          <dgm:chPref val="1"/>
        </dgm:presLayoutVars>
      </dgm:prSet>
      <dgm:spPr/>
    </dgm:pt>
  </dgm:ptLst>
  <dgm:cxnLst>
    <dgm:cxn modelId="{4D4F3D03-71E7-4A24-8E3E-0AAC708407B9}" srcId="{DC9D9385-B3CB-4E61-94C2-E39FF02BC0F3}" destId="{8C5B0C79-D94E-49A4-8BF3-524BA059F06F}" srcOrd="0" destOrd="0" parTransId="{96D589A1-A337-447A-9B83-8DB2154D8DFA}" sibTransId="{9B2ED81B-BFC8-4E7D-BDC4-0176929A79CB}"/>
    <dgm:cxn modelId="{C9BD934C-7CD3-4FC8-9BE7-4999213590C3}" type="presOf" srcId="{5E20E95F-52CB-40A6-A12B-6078463A2624}" destId="{7A2FF848-594A-440E-A8C6-EBFA3C352146}" srcOrd="0" destOrd="0" presId="urn:microsoft.com/office/officeart/2018/2/layout/IconCircleList"/>
    <dgm:cxn modelId="{1A870852-5EE6-45E1-B58F-5A48DE645A63}" srcId="{DC9D9385-B3CB-4E61-94C2-E39FF02BC0F3}" destId="{FB755623-EFA5-4C71-8B0C-7D2F51407FDB}" srcOrd="3" destOrd="0" parTransId="{DEF0910F-3941-43B6-83BD-02CC8E7DD03D}" sibTransId="{36C2DA25-4DD6-4FAE-B79E-19D5748ECC23}"/>
    <dgm:cxn modelId="{6555A58B-E782-4E5C-8B18-E7AA75E4444D}" srcId="{DC9D9385-B3CB-4E61-94C2-E39FF02BC0F3}" destId="{9AB1DFE9-5E5B-459A-8763-CF6C75B5DA73}" srcOrd="1" destOrd="0" parTransId="{E5D62860-63F0-454F-9C5E-7D74C94E2EA4}" sibTransId="{EFB148ED-DFD2-47E8-BDE2-15476BB32A2A}"/>
    <dgm:cxn modelId="{11E68790-8D74-4FB6-BDAD-104C23E1F5B3}" type="presOf" srcId="{9B2ED81B-BFC8-4E7D-BDC4-0176929A79CB}" destId="{F1ACB1CA-2B93-4356-A5C3-272686D6BE5E}" srcOrd="0" destOrd="0" presId="urn:microsoft.com/office/officeart/2018/2/layout/IconCircleList"/>
    <dgm:cxn modelId="{D304FE90-A723-4828-A0A1-F60E0AEE763A}" type="presOf" srcId="{9AB1DFE9-5E5B-459A-8763-CF6C75B5DA73}" destId="{C1E51BD8-11B2-41B1-9CA7-3F035FE1CF5D}" srcOrd="0" destOrd="0" presId="urn:microsoft.com/office/officeart/2018/2/layout/IconCircleList"/>
    <dgm:cxn modelId="{674D09A6-7EE8-46BF-9E93-DDC53FF8A6C5}" type="presOf" srcId="{8C5B0C79-D94E-49A4-8BF3-524BA059F06F}" destId="{BA140288-DE23-48FA-8C08-D8A25CC9564B}" srcOrd="0" destOrd="0" presId="urn:microsoft.com/office/officeart/2018/2/layout/IconCircleList"/>
    <dgm:cxn modelId="{189983C5-C750-4553-8462-E145DC874491}" type="presOf" srcId="{FB755623-EFA5-4C71-8B0C-7D2F51407FDB}" destId="{1EB2F37E-E120-4DCF-93BF-0BF97AF6C0EB}" srcOrd="0" destOrd="0" presId="urn:microsoft.com/office/officeart/2018/2/layout/IconCircleList"/>
    <dgm:cxn modelId="{86D475D5-4F0A-4C05-8D6D-7375D78D7F88}" type="presOf" srcId="{DC9D9385-B3CB-4E61-94C2-E39FF02BC0F3}" destId="{8ACE0E75-F081-4393-B54C-B99A5AD4CF69}" srcOrd="0" destOrd="0" presId="urn:microsoft.com/office/officeart/2018/2/layout/IconCircleList"/>
    <dgm:cxn modelId="{48FF15D7-EBF3-444C-B812-ED3A43225375}" srcId="{DC9D9385-B3CB-4E61-94C2-E39FF02BC0F3}" destId="{5E20E95F-52CB-40A6-A12B-6078463A2624}" srcOrd="2" destOrd="0" parTransId="{4A94AD13-1920-498F-9694-148DCED7BC5C}" sibTransId="{3330D034-44D9-41DE-B71A-05F2F55FE8CF}"/>
    <dgm:cxn modelId="{353098DE-89AD-4399-A4BB-C6567FE38F60}" type="presOf" srcId="{3330D034-44D9-41DE-B71A-05F2F55FE8CF}" destId="{85157C25-571A-48FD-80D2-37D5ABE90FB4}" srcOrd="0" destOrd="0" presId="urn:microsoft.com/office/officeart/2018/2/layout/IconCircleList"/>
    <dgm:cxn modelId="{76C69AF7-A49E-4B33-A6BE-AF76ACF3D709}" type="presOf" srcId="{EFB148ED-DFD2-47E8-BDE2-15476BB32A2A}" destId="{B1C44245-2A74-4EBB-B8BC-665E45CA2F37}" srcOrd="0" destOrd="0" presId="urn:microsoft.com/office/officeart/2018/2/layout/IconCircleList"/>
    <dgm:cxn modelId="{8B8F8C36-008C-4D53-A500-38E0442B41F1}" type="presParOf" srcId="{8ACE0E75-F081-4393-B54C-B99A5AD4CF69}" destId="{3F8E6311-E60D-405E-9D88-88216B101B48}" srcOrd="0" destOrd="0" presId="urn:microsoft.com/office/officeart/2018/2/layout/IconCircleList"/>
    <dgm:cxn modelId="{6ACCD209-F2D0-4F93-A0D0-81F7A0387373}" type="presParOf" srcId="{3F8E6311-E60D-405E-9D88-88216B101B48}" destId="{657A3AA7-9568-413F-9F54-6EE3120E96F5}" srcOrd="0" destOrd="0" presId="urn:microsoft.com/office/officeart/2018/2/layout/IconCircleList"/>
    <dgm:cxn modelId="{339986CD-0547-4DE0-9CB0-7830707B900B}" type="presParOf" srcId="{657A3AA7-9568-413F-9F54-6EE3120E96F5}" destId="{D22CD28A-8D2F-48F3-A991-E8D78C4170E2}" srcOrd="0" destOrd="0" presId="urn:microsoft.com/office/officeart/2018/2/layout/IconCircleList"/>
    <dgm:cxn modelId="{E47E63CA-72AD-467E-9E9C-455BACBE00C2}" type="presParOf" srcId="{657A3AA7-9568-413F-9F54-6EE3120E96F5}" destId="{C9E0212A-04C2-40A8-8DC9-F04AFC178DB6}" srcOrd="1" destOrd="0" presId="urn:microsoft.com/office/officeart/2018/2/layout/IconCircleList"/>
    <dgm:cxn modelId="{6EC16BF5-142C-4518-8270-FAEC2BF1C333}" type="presParOf" srcId="{657A3AA7-9568-413F-9F54-6EE3120E96F5}" destId="{CEDDDB95-863F-4C63-BDF7-97E752CF42F7}" srcOrd="2" destOrd="0" presId="urn:microsoft.com/office/officeart/2018/2/layout/IconCircleList"/>
    <dgm:cxn modelId="{C5F8DFDF-6C2D-4EC5-8C57-98379B38CF18}" type="presParOf" srcId="{657A3AA7-9568-413F-9F54-6EE3120E96F5}" destId="{BA140288-DE23-48FA-8C08-D8A25CC9564B}" srcOrd="3" destOrd="0" presId="urn:microsoft.com/office/officeart/2018/2/layout/IconCircleList"/>
    <dgm:cxn modelId="{56CDE3C6-8FB8-4A51-B9E1-FA9A8BF4A4A2}" type="presParOf" srcId="{3F8E6311-E60D-405E-9D88-88216B101B48}" destId="{F1ACB1CA-2B93-4356-A5C3-272686D6BE5E}" srcOrd="1" destOrd="0" presId="urn:microsoft.com/office/officeart/2018/2/layout/IconCircleList"/>
    <dgm:cxn modelId="{53214011-FEE2-4209-8915-34826782043C}" type="presParOf" srcId="{3F8E6311-E60D-405E-9D88-88216B101B48}" destId="{BE5C6E55-3E75-4E4A-BCCA-983A2F030F6F}" srcOrd="2" destOrd="0" presId="urn:microsoft.com/office/officeart/2018/2/layout/IconCircleList"/>
    <dgm:cxn modelId="{9A80EE93-D9C3-49B5-A51C-042E2E5CEC1B}" type="presParOf" srcId="{BE5C6E55-3E75-4E4A-BCCA-983A2F030F6F}" destId="{90A3690E-3177-4DB1-8AE8-004DAF9D2686}" srcOrd="0" destOrd="0" presId="urn:microsoft.com/office/officeart/2018/2/layout/IconCircleList"/>
    <dgm:cxn modelId="{C3A92B55-8716-465D-91D5-8D09D9079C6C}" type="presParOf" srcId="{BE5C6E55-3E75-4E4A-BCCA-983A2F030F6F}" destId="{693E1683-7856-46B7-84F6-334B9EC9C2CD}" srcOrd="1" destOrd="0" presId="urn:microsoft.com/office/officeart/2018/2/layout/IconCircleList"/>
    <dgm:cxn modelId="{12352906-43B1-498E-B22A-964FEFAA5AE7}" type="presParOf" srcId="{BE5C6E55-3E75-4E4A-BCCA-983A2F030F6F}" destId="{EC0BF574-B5F9-42AD-B412-B4E2C947DACD}" srcOrd="2" destOrd="0" presId="urn:microsoft.com/office/officeart/2018/2/layout/IconCircleList"/>
    <dgm:cxn modelId="{C88F2A57-FE51-4CA2-A4EA-CEC30AB784AD}" type="presParOf" srcId="{BE5C6E55-3E75-4E4A-BCCA-983A2F030F6F}" destId="{C1E51BD8-11B2-41B1-9CA7-3F035FE1CF5D}" srcOrd="3" destOrd="0" presId="urn:microsoft.com/office/officeart/2018/2/layout/IconCircleList"/>
    <dgm:cxn modelId="{93DBAD5A-41E2-467C-A77C-B4F8F3B7F493}" type="presParOf" srcId="{3F8E6311-E60D-405E-9D88-88216B101B48}" destId="{B1C44245-2A74-4EBB-B8BC-665E45CA2F37}" srcOrd="3" destOrd="0" presId="urn:microsoft.com/office/officeart/2018/2/layout/IconCircleList"/>
    <dgm:cxn modelId="{C6089712-E529-4F77-840D-DA514B4730A8}" type="presParOf" srcId="{3F8E6311-E60D-405E-9D88-88216B101B48}" destId="{4045811C-8F37-4579-A402-B0858F57C787}" srcOrd="4" destOrd="0" presId="urn:microsoft.com/office/officeart/2018/2/layout/IconCircleList"/>
    <dgm:cxn modelId="{C068285A-F30A-4E4E-A1C8-056A9D145367}" type="presParOf" srcId="{4045811C-8F37-4579-A402-B0858F57C787}" destId="{12560210-39D3-4F0D-82F3-24D07F9B1959}" srcOrd="0" destOrd="0" presId="urn:microsoft.com/office/officeart/2018/2/layout/IconCircleList"/>
    <dgm:cxn modelId="{61C7FD88-548A-497F-810C-FF74DF66794E}" type="presParOf" srcId="{4045811C-8F37-4579-A402-B0858F57C787}" destId="{9C09BCD2-9145-4FAF-85EB-DF1F3DAF3DBF}" srcOrd="1" destOrd="0" presId="urn:microsoft.com/office/officeart/2018/2/layout/IconCircleList"/>
    <dgm:cxn modelId="{85451B45-ECD6-4606-B7FB-E07B6966FBD2}" type="presParOf" srcId="{4045811C-8F37-4579-A402-B0858F57C787}" destId="{241A23B7-B8D7-48C1-AD88-06880AE7E774}" srcOrd="2" destOrd="0" presId="urn:microsoft.com/office/officeart/2018/2/layout/IconCircleList"/>
    <dgm:cxn modelId="{31F94410-171F-4985-BF75-34B65372C3E7}" type="presParOf" srcId="{4045811C-8F37-4579-A402-B0858F57C787}" destId="{7A2FF848-594A-440E-A8C6-EBFA3C352146}" srcOrd="3" destOrd="0" presId="urn:microsoft.com/office/officeart/2018/2/layout/IconCircleList"/>
    <dgm:cxn modelId="{1CEEB922-D647-4284-A4DC-8B0BA3B46BDA}" type="presParOf" srcId="{3F8E6311-E60D-405E-9D88-88216B101B48}" destId="{85157C25-571A-48FD-80D2-37D5ABE90FB4}" srcOrd="5" destOrd="0" presId="urn:microsoft.com/office/officeart/2018/2/layout/IconCircleList"/>
    <dgm:cxn modelId="{C1D25525-1A76-468F-BD2D-2B5E1554F3B4}" type="presParOf" srcId="{3F8E6311-E60D-405E-9D88-88216B101B48}" destId="{795C3A72-A389-4326-9CED-5AF350DD8AB5}" srcOrd="6" destOrd="0" presId="urn:microsoft.com/office/officeart/2018/2/layout/IconCircleList"/>
    <dgm:cxn modelId="{5684EDA5-B703-4C23-9523-EBA2FDD1F6AD}" type="presParOf" srcId="{795C3A72-A389-4326-9CED-5AF350DD8AB5}" destId="{5060E62A-542C-4D24-833D-C34C6B67874E}" srcOrd="0" destOrd="0" presId="urn:microsoft.com/office/officeart/2018/2/layout/IconCircleList"/>
    <dgm:cxn modelId="{7F710861-C043-43CD-8410-F4CBAA9D02C9}" type="presParOf" srcId="{795C3A72-A389-4326-9CED-5AF350DD8AB5}" destId="{79926A9A-BDA4-4C9E-8925-8D108361AA1B}" srcOrd="1" destOrd="0" presId="urn:microsoft.com/office/officeart/2018/2/layout/IconCircleList"/>
    <dgm:cxn modelId="{2C4D199F-337A-463D-8A6F-5B13CD064ECA}" type="presParOf" srcId="{795C3A72-A389-4326-9CED-5AF350DD8AB5}" destId="{3C0266EB-B253-4B1B-B52C-E030AF8FDFF0}" srcOrd="2" destOrd="0" presId="urn:microsoft.com/office/officeart/2018/2/layout/IconCircleList"/>
    <dgm:cxn modelId="{D138996F-7D6A-4AFB-9E10-794027757F6F}" type="presParOf" srcId="{795C3A72-A389-4326-9CED-5AF350DD8AB5}" destId="{1EB2F37E-E120-4DCF-93BF-0BF97AF6C0E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CD28A-8D2F-48F3-A991-E8D78C4170E2}">
      <dsp:nvSpPr>
        <dsp:cNvPr id="0" name=""/>
        <dsp:cNvSpPr/>
      </dsp:nvSpPr>
      <dsp:spPr>
        <a:xfrm>
          <a:off x="0" y="0"/>
          <a:ext cx="1063280" cy="106328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0212A-04C2-40A8-8DC9-F04AFC178DB6}">
      <dsp:nvSpPr>
        <dsp:cNvPr id="0" name=""/>
        <dsp:cNvSpPr/>
      </dsp:nvSpPr>
      <dsp:spPr>
        <a:xfrm>
          <a:off x="236303" y="217065"/>
          <a:ext cx="616702" cy="6167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40288-DE23-48FA-8C08-D8A25CC9564B}">
      <dsp:nvSpPr>
        <dsp:cNvPr id="0" name=""/>
        <dsp:cNvSpPr/>
      </dsp:nvSpPr>
      <dsp:spPr>
        <a:xfrm>
          <a:off x="1088491" y="0"/>
          <a:ext cx="2506304" cy="106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Disruptive </a:t>
          </a:r>
          <a:r>
            <a:rPr lang="fr-FR" sz="2400" kern="1200" dirty="0" err="1"/>
            <a:t>work</a:t>
          </a:r>
          <a:r>
            <a:rPr lang="fr-FR" sz="2400" kern="1200" dirty="0"/>
            <a:t> </a:t>
          </a:r>
          <a:r>
            <a:rPr lang="fr-FR" sz="2400" kern="1200" dirty="0" err="1"/>
            <a:t>schedules</a:t>
          </a:r>
          <a:endParaRPr lang="en-US" sz="2400" kern="1200" dirty="0"/>
        </a:p>
      </dsp:txBody>
      <dsp:txXfrm>
        <a:off x="1088491" y="0"/>
        <a:ext cx="2506304" cy="1063280"/>
      </dsp:txXfrm>
    </dsp:sp>
    <dsp:sp modelId="{90A3690E-3177-4DB1-8AE8-004DAF9D2686}">
      <dsp:nvSpPr>
        <dsp:cNvPr id="0" name=""/>
        <dsp:cNvSpPr/>
      </dsp:nvSpPr>
      <dsp:spPr>
        <a:xfrm>
          <a:off x="4828033" y="25341"/>
          <a:ext cx="1063280" cy="106328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E1683-7856-46B7-84F6-334B9EC9C2CD}">
      <dsp:nvSpPr>
        <dsp:cNvPr id="0" name=""/>
        <dsp:cNvSpPr/>
      </dsp:nvSpPr>
      <dsp:spPr>
        <a:xfrm>
          <a:off x="5037416" y="248628"/>
          <a:ext cx="616702" cy="6167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51BD8-11B2-41B1-9CA7-3F035FE1CF5D}">
      <dsp:nvSpPr>
        <dsp:cNvPr id="0" name=""/>
        <dsp:cNvSpPr/>
      </dsp:nvSpPr>
      <dsp:spPr>
        <a:xfrm>
          <a:off x="6063499" y="0"/>
          <a:ext cx="1918475" cy="106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Mental </a:t>
          </a:r>
          <a:r>
            <a:rPr lang="fr-FR" sz="2400" kern="1200" dirty="0" err="1"/>
            <a:t>Workload</a:t>
          </a:r>
          <a:endParaRPr lang="en-US" sz="2400" kern="1200" dirty="0"/>
        </a:p>
      </dsp:txBody>
      <dsp:txXfrm>
        <a:off x="6063499" y="0"/>
        <a:ext cx="1918475" cy="1063280"/>
      </dsp:txXfrm>
    </dsp:sp>
    <dsp:sp modelId="{12560210-39D3-4F0D-82F3-24D07F9B1959}">
      <dsp:nvSpPr>
        <dsp:cNvPr id="0" name=""/>
        <dsp:cNvSpPr/>
      </dsp:nvSpPr>
      <dsp:spPr>
        <a:xfrm>
          <a:off x="96474" y="3254615"/>
          <a:ext cx="1063280" cy="106328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9BCD2-9145-4FAF-85EB-DF1F3DAF3DBF}">
      <dsp:nvSpPr>
        <dsp:cNvPr id="0" name=""/>
        <dsp:cNvSpPr/>
      </dsp:nvSpPr>
      <dsp:spPr>
        <a:xfrm>
          <a:off x="313132" y="3467961"/>
          <a:ext cx="616702" cy="6167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FF848-594A-440E-A8C6-EBFA3C352146}">
      <dsp:nvSpPr>
        <dsp:cNvPr id="0" name=""/>
        <dsp:cNvSpPr/>
      </dsp:nvSpPr>
      <dsp:spPr>
        <a:xfrm>
          <a:off x="1387593" y="3254615"/>
          <a:ext cx="2506304" cy="106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Stress</a:t>
          </a:r>
          <a:endParaRPr lang="en-US" sz="2400" kern="1200" dirty="0"/>
        </a:p>
      </dsp:txBody>
      <dsp:txXfrm>
        <a:off x="1387593" y="3254615"/>
        <a:ext cx="2506304" cy="1063280"/>
      </dsp:txXfrm>
    </dsp:sp>
    <dsp:sp modelId="{5060E62A-542C-4D24-833D-C34C6B67874E}">
      <dsp:nvSpPr>
        <dsp:cNvPr id="0" name=""/>
        <dsp:cNvSpPr/>
      </dsp:nvSpPr>
      <dsp:spPr>
        <a:xfrm>
          <a:off x="4716665" y="3456984"/>
          <a:ext cx="975028" cy="94263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26A9A-BDA4-4C9E-8925-8D108361AA1B}">
      <dsp:nvSpPr>
        <dsp:cNvPr id="0" name=""/>
        <dsp:cNvSpPr/>
      </dsp:nvSpPr>
      <dsp:spPr>
        <a:xfrm>
          <a:off x="4925637" y="3588742"/>
          <a:ext cx="616702" cy="6167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2F37E-E120-4DCF-93BF-0BF97AF6C0EB}">
      <dsp:nvSpPr>
        <dsp:cNvPr id="0" name=""/>
        <dsp:cNvSpPr/>
      </dsp:nvSpPr>
      <dsp:spPr>
        <a:xfrm>
          <a:off x="5726702" y="3334627"/>
          <a:ext cx="2255272" cy="106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/>
            <a:t>Environmental</a:t>
          </a:r>
          <a:r>
            <a:rPr lang="fr-FR" sz="2400" kern="1200" dirty="0"/>
            <a:t> </a:t>
          </a:r>
          <a:r>
            <a:rPr lang="fr-FR" sz="2400" kern="1200" dirty="0" err="1"/>
            <a:t>factors</a:t>
          </a:r>
          <a:r>
            <a:rPr lang="fr-FR" sz="2400" kern="1200" dirty="0"/>
            <a:t> (noise, light,…)</a:t>
          </a:r>
          <a:endParaRPr lang="en-US" sz="2400" kern="1200" dirty="0"/>
        </a:p>
      </dsp:txBody>
      <dsp:txXfrm>
        <a:off x="5726702" y="3334627"/>
        <a:ext cx="2255272" cy="106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FE7B905-C991-425F-8062-667F132AA7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3DDC83-C99C-40B9-BB3D-294C03743D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5AF1A-4A44-49A6-AB36-962F57F2F0B3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8B9AB7-75FB-4D06-A7F5-3EAB554D0C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ACFF6D-4A40-41FE-8DD9-4E0D3F524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E71F9-8F52-46AE-949F-CB38EF9D92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86FD6-93DC-4987-9B59-0437713644CE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94BD1-1477-4A25-A569-385D57C134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85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ationpros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ncs.org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pedia.org/article/Neur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F4CC-6E37-42DE-8C90-CA4B836346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1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Fatigue </a:t>
            </a:r>
            <a:r>
              <a:rPr lang="fr-FR" sz="120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fr-FR" sz="1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20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estimated</a:t>
            </a:r>
            <a:r>
              <a:rPr lang="fr-FR" sz="1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to </a:t>
            </a:r>
            <a:r>
              <a:rPr lang="fr-FR" sz="120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cost</a:t>
            </a:r>
            <a:r>
              <a:rPr lang="fr-FR" sz="1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20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employers</a:t>
            </a:r>
            <a:r>
              <a:rPr lang="fr-FR" sz="1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about $136 billion a </a:t>
            </a:r>
            <a:r>
              <a:rPr lang="fr-FR" sz="120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year</a:t>
            </a:r>
            <a:r>
              <a:rPr lang="fr-FR" sz="1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in </a:t>
            </a:r>
            <a:r>
              <a:rPr lang="fr-FR" sz="120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health-related</a:t>
            </a:r>
            <a:r>
              <a:rPr lang="fr-FR" sz="1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20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lost</a:t>
            </a:r>
            <a:r>
              <a:rPr lang="fr-FR" sz="1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20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productivity</a:t>
            </a:r>
            <a:r>
              <a:rPr lang="fr-FR" sz="1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, and more </a:t>
            </a:r>
            <a:r>
              <a:rPr lang="fr-FR" sz="120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than</a:t>
            </a:r>
            <a:r>
              <a:rPr lang="fr-FR" sz="1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70 million </a:t>
            </a:r>
            <a:r>
              <a:rPr lang="fr-FR" sz="120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Americans</a:t>
            </a:r>
            <a:r>
              <a:rPr lang="fr-FR" sz="1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20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suffer</a:t>
            </a:r>
            <a:r>
              <a:rPr lang="fr-FR" sz="1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20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from</a:t>
            </a:r>
            <a:r>
              <a:rPr lang="fr-FR" sz="1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a </a:t>
            </a:r>
            <a:r>
              <a:rPr lang="fr-FR" sz="120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sleep</a:t>
            </a:r>
            <a:r>
              <a:rPr lang="fr-FR" sz="1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FR" sz="120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disorder</a:t>
            </a:r>
            <a:r>
              <a:rPr lang="fr-FR" sz="12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>
                <a:latin typeface="Segoe UI" panose="020B0502040204020203" pitchFamily="34" charset="0"/>
                <a:hlinkClick r:id="rId3" tooltip="https://www.aviationpros.com/education-training/article/12404293/the-real-cost-of-a-poor-nights-sleep"/>
              </a:rPr>
              <a:t>www.aviationpros.com</a:t>
            </a:r>
            <a:endParaRPr lang="fr-FR" sz="1200"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>
                <a:latin typeface="Segoe UI" panose="020B0502040204020203" pitchFamily="34" charset="0"/>
                <a:hlinkClick r:id="rId4"/>
              </a:rPr>
              <a:t>www.NCS.org</a:t>
            </a:r>
            <a:endParaRPr lang="fr-FR" sz="1200" b="0" i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9C1E5-91B5-4F6A-9BD5-97514C099C0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679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8313" y="9443879"/>
            <a:ext cx="2950475" cy="4970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4508E11-9694-4E55-8E8F-89D161BDB1E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912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81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993" indent="-296151" defTabSz="98881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605" indent="-236921" defTabSz="98881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8447" indent="-236921" defTabSz="98881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2289" indent="-236921" defTabSz="988817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606131" indent="-236921" defTabSz="988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79974" indent="-236921" defTabSz="988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53816" indent="-236921" defTabSz="988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4027658" indent="-236921" defTabSz="988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9434817F-8C86-D243-ADFD-1A618D9A4839}" type="slidenum">
              <a:rPr lang="fr-FR" altLang="en-US" sz="1300">
                <a:latin typeface="Arial" charset="0"/>
                <a:ea typeface="ＭＳ Ｐゴシック" charset="-128"/>
                <a:sym typeface="Gill Sans Light" charset="0"/>
              </a:rPr>
              <a:pPr>
                <a:spcBef>
                  <a:spcPct val="0"/>
                </a:spcBef>
              </a:pPr>
              <a:t>5</a:t>
            </a:fld>
            <a:endParaRPr lang="fr-FR" altLang="en-US" sz="1300">
              <a:latin typeface="Arial" charset="0"/>
              <a:ea typeface="ＭＳ Ｐゴシック" charset="-128"/>
              <a:sym typeface="Gill Sans Light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5550" y="708025"/>
            <a:ext cx="4711700" cy="3533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973" y="4478155"/>
            <a:ext cx="5252355" cy="66452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385" tIns="47194" rIns="94385" bIns="4719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/>
              <a:t>The circadian cycle organises human behaviours along the alternations: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GB"/>
              <a:t>Day / waking state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GB"/>
              <a:t>Night / sleep</a:t>
            </a:r>
          </a:p>
          <a:p>
            <a:pPr marL="0" lvl="1" eaLnBrk="1" hangingPunct="1">
              <a:spcBef>
                <a:spcPts val="207"/>
              </a:spcBef>
              <a:spcAft>
                <a:spcPts val="207"/>
              </a:spcAft>
              <a:buClr>
                <a:srgbClr val="3399CC"/>
              </a:buClr>
              <a:defRPr/>
            </a:pPr>
            <a:endParaRPr lang="en-GB" altLang="en-US">
              <a:ea typeface="ＭＳ Ｐゴシック" pitchFamily="34" charset="-128"/>
            </a:endParaRPr>
          </a:p>
          <a:p>
            <a:pPr marL="0" lvl="1" eaLnBrk="1" hangingPunct="1">
              <a:spcBef>
                <a:spcPts val="207"/>
              </a:spcBef>
              <a:spcAft>
                <a:spcPts val="207"/>
              </a:spcAft>
              <a:buClr>
                <a:srgbClr val="3399CC"/>
              </a:buClr>
              <a:defRPr/>
            </a:pPr>
            <a:r>
              <a:rPr lang="en-GB" altLang="en-US">
                <a:ea typeface="ＭＳ Ｐゴシック" pitchFamily="34" charset="-128"/>
              </a:rPr>
              <a:t>The first thing to understand about fatigue is that human is, by essence, a diurnal specie. All our functions (biological or psychological) are controlled by a body clock This is also called the process C</a:t>
            </a:r>
          </a:p>
          <a:p>
            <a:pPr eaLnBrk="1" hangingPunct="1">
              <a:spcBef>
                <a:spcPts val="207"/>
              </a:spcBef>
              <a:spcAft>
                <a:spcPts val="207"/>
              </a:spcAft>
              <a:buClr>
                <a:srgbClr val="3399CC"/>
              </a:buClr>
              <a:defRPr/>
            </a:pPr>
            <a:endParaRPr lang="en-GB"/>
          </a:p>
          <a:p>
            <a:pPr eaLnBrk="1" hangingPunct="1">
              <a:defRPr/>
            </a:pPr>
            <a:r>
              <a:rPr lang="en-GB" altLang="en-US">
                <a:latin typeface="Arial" pitchFamily="34" charset="0"/>
                <a:ea typeface="ＭＳ Ｐゴシック" pitchFamily="34" charset="-128"/>
              </a:rPr>
              <a:t>A second process that is controlling our alertness is called process S (sleep) or </a:t>
            </a:r>
            <a:r>
              <a:rPr lang="fr-FR" altLang="en-US" err="1">
                <a:ea typeface="ＭＳ Ｐゴシック" pitchFamily="34" charset="-128"/>
              </a:rPr>
              <a:t>sleep</a:t>
            </a:r>
            <a:r>
              <a:rPr lang="fr-FR" altLang="en-US">
                <a:ea typeface="ＭＳ Ｐゴシック" pitchFamily="34" charset="-128"/>
              </a:rPr>
              <a:t> pressure. It </a:t>
            </a:r>
            <a:r>
              <a:rPr lang="fr-FR" altLang="en-US" err="1">
                <a:ea typeface="ＭＳ Ｐゴシック" pitchFamily="34" charset="-128"/>
              </a:rPr>
              <a:t>increases</a:t>
            </a:r>
            <a:r>
              <a:rPr lang="fr-FR" altLang="en-US">
                <a:ea typeface="ＭＳ Ｐゴシック" pitchFamily="34" charset="-128"/>
              </a:rPr>
              <a:t> </a:t>
            </a:r>
            <a:r>
              <a:rPr lang="fr-FR" altLang="en-US" err="1">
                <a:ea typeface="ＭＳ Ｐゴシック" pitchFamily="34" charset="-128"/>
              </a:rPr>
              <a:t>with</a:t>
            </a:r>
            <a:r>
              <a:rPr lang="fr-FR" altLang="en-US">
                <a:ea typeface="ＭＳ Ｐゴシック" pitchFamily="34" charset="-128"/>
              </a:rPr>
              <a:t> the time </a:t>
            </a:r>
            <a:r>
              <a:rPr lang="fr-FR" altLang="en-US" err="1">
                <a:ea typeface="ＭＳ Ｐゴシック" pitchFamily="34" charset="-128"/>
              </a:rPr>
              <a:t>awake</a:t>
            </a:r>
            <a:r>
              <a:rPr lang="fr-FR" altLang="en-US">
                <a:ea typeface="ＭＳ Ｐゴシック" pitchFamily="34" charset="-128"/>
              </a:rPr>
              <a:t>. </a:t>
            </a:r>
            <a:r>
              <a:rPr lang="en-AU" altLang="en-US">
                <a:ea typeface="ＭＳ Ｐゴシック" pitchFamily="34" charset="-128"/>
              </a:rPr>
              <a:t>Sleep onset occurs when process S reaches a high threshold (H) and wake-up occurs when S drops below a low (L) threshold</a:t>
            </a:r>
            <a:r>
              <a:rPr lang="fr-FR" altLang="en-US">
                <a:ea typeface="ＭＳ Ｐゴシック" pitchFamily="34" charset="-128"/>
              </a:rPr>
              <a:t> </a:t>
            </a:r>
          </a:p>
          <a:p>
            <a:pPr lvl="1" eaLnBrk="1" hangingPunct="1">
              <a:defRPr/>
            </a:pPr>
            <a:endParaRPr lang="fr-FR" altLang="en-US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en-US">
                <a:ea typeface="ＭＳ Ｐゴシック" pitchFamily="34" charset="-128"/>
              </a:rPr>
              <a:t>The sleep-wake cycle, is regulated by </a:t>
            </a:r>
            <a:r>
              <a:rPr lang="en-US" altLang="en-US" b="1">
                <a:ea typeface="ＭＳ Ｐゴシック" pitchFamily="34" charset="-128"/>
              </a:rPr>
              <a:t>two separate biological mechanisms</a:t>
            </a:r>
            <a:r>
              <a:rPr lang="en-US" altLang="en-US">
                <a:ea typeface="ＭＳ Ｐゴシック" pitchFamily="34" charset="-128"/>
              </a:rPr>
              <a:t> in the body, which interact together and balance each other. This model, first posited by the Swiss sleep researcher </a:t>
            </a:r>
            <a:r>
              <a:rPr lang="en-US" altLang="en-US" b="1">
                <a:ea typeface="ＭＳ Ｐゴシック" pitchFamily="34" charset="-128"/>
              </a:rPr>
              <a:t>Alexander </a:t>
            </a:r>
            <a:r>
              <a:rPr lang="en-US" altLang="en-US" b="1" err="1">
                <a:ea typeface="ＭＳ Ｐゴシック" pitchFamily="34" charset="-128"/>
              </a:rPr>
              <a:t>Borbély</a:t>
            </a:r>
            <a:r>
              <a:rPr lang="en-US" altLang="en-US">
                <a:ea typeface="ＭＳ Ｐゴシック" pitchFamily="34" charset="-128"/>
              </a:rPr>
              <a:t> in the early 1980s, is often referred to as the two-process model of sleep-wake regulation. The two processes are: </a:t>
            </a:r>
          </a:p>
          <a:p>
            <a:pPr eaLnBrk="1" hangingPunct="1">
              <a:defRPr/>
            </a:pPr>
            <a:r>
              <a:rPr lang="en-US" altLang="en-US">
                <a:ea typeface="ＭＳ Ｐゴシック" pitchFamily="34" charset="-128"/>
              </a:rPr>
              <a:t>circadian rhythm, also known as </a:t>
            </a:r>
            <a:r>
              <a:rPr lang="en-US" altLang="en-US" b="1">
                <a:ea typeface="ＭＳ Ｐゴシック" pitchFamily="34" charset="-128"/>
              </a:rPr>
              <a:t>Process C</a:t>
            </a:r>
            <a:r>
              <a:rPr lang="en-US" altLang="en-US">
                <a:ea typeface="ＭＳ Ｐゴシック" pitchFamily="34" charset="-128"/>
              </a:rPr>
              <a:t>, the regulation of the body's internal processes and alertness levels (including the circadian drive for arousal and circadian alerting system), which is governed by the internal biological or circadian clock;</a:t>
            </a:r>
          </a:p>
          <a:p>
            <a:pPr eaLnBrk="1" hangingPunct="1">
              <a:defRPr/>
            </a:pPr>
            <a:r>
              <a:rPr lang="en-US" altLang="en-US">
                <a:ea typeface="ＭＳ Ｐゴシック" pitchFamily="34" charset="-128"/>
              </a:rPr>
              <a:t>sleep-wake homeostasis, or </a:t>
            </a:r>
            <a:r>
              <a:rPr lang="en-US" altLang="en-US" b="1">
                <a:ea typeface="ＭＳ Ｐゴシック" pitchFamily="34" charset="-128"/>
              </a:rPr>
              <a:t>Process S</a:t>
            </a:r>
            <a:r>
              <a:rPr lang="en-US" altLang="en-US">
                <a:ea typeface="ＭＳ Ｐゴシック" pitchFamily="34" charset="-128"/>
              </a:rPr>
              <a:t>, the accumulation of </a:t>
            </a:r>
            <a:r>
              <a:rPr lang="en-US" altLang="en-US" err="1">
                <a:ea typeface="ＭＳ Ｐゴシック" pitchFamily="34" charset="-128"/>
              </a:rPr>
              <a:t>hypnogenic</a:t>
            </a:r>
            <a:r>
              <a:rPr lang="en-US" altLang="en-US">
                <a:ea typeface="ＭＳ Ｐゴシック" pitchFamily="34" charset="-128"/>
              </a:rPr>
              <a:t> (sleep-inducing) substances in the brain, which generates a homeostatic sleep drive.</a:t>
            </a:r>
          </a:p>
          <a:p>
            <a:pPr lvl="1" eaLnBrk="1" hangingPunct="1">
              <a:defRPr/>
            </a:pPr>
            <a:endParaRPr lang="fr-FR" altLang="en-US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altLang="en-US" i="1">
                <a:ea typeface="ＭＳ Ｐゴシック" pitchFamily="34" charset="-128"/>
              </a:rPr>
              <a:t>Alexander </a:t>
            </a:r>
            <a:r>
              <a:rPr lang="en-US" altLang="en-US" i="1" err="1">
                <a:ea typeface="ＭＳ Ｐゴシック" pitchFamily="34" charset="-128"/>
              </a:rPr>
              <a:t>Borbély</a:t>
            </a:r>
            <a:r>
              <a:rPr lang="en-US" altLang="en-US">
                <a:ea typeface="ＭＳ Ｐゴシック" pitchFamily="34" charset="-128"/>
              </a:rPr>
              <a:t>, a Swiss pharmacologist and sleep researcher who began his research by studying sleep regulation in laboratory rats under diverse controlled conditions (</a:t>
            </a:r>
            <a:r>
              <a:rPr lang="en-US" altLang="en-US" err="1">
                <a:ea typeface="ＭＳ Ｐゴシック" pitchFamily="34" charset="-128"/>
              </a:rPr>
              <a:t>Borbély</a:t>
            </a:r>
            <a:r>
              <a:rPr lang="en-US" altLang="en-US">
                <a:ea typeface="ＭＳ Ｐゴシック" pitchFamily="34" charset="-128"/>
              </a:rPr>
              <a:t> &amp; </a:t>
            </a:r>
            <a:r>
              <a:rPr lang="en-US" altLang="en-US" err="1">
                <a:ea typeface="ＭＳ Ｐゴシック" pitchFamily="34" charset="-128"/>
              </a:rPr>
              <a:t>Neuhaus</a:t>
            </a:r>
            <a:r>
              <a:rPr lang="en-US" altLang="en-US">
                <a:ea typeface="ＭＳ Ｐゴシック" pitchFamily="34" charset="-128"/>
              </a:rPr>
              <a:t>, 1979) applied the concept of homeostasis to sleep regulation. </a:t>
            </a:r>
          </a:p>
          <a:p>
            <a:pPr eaLnBrk="1" hangingPunct="1">
              <a:defRPr/>
            </a:pPr>
            <a:r>
              <a:rPr lang="en-US" altLang="en-US" b="1" i="1">
                <a:ea typeface="ＭＳ Ｐゴシック" pitchFamily="34" charset="-128"/>
              </a:rPr>
              <a:t>Sleep homeostasis</a:t>
            </a:r>
            <a:r>
              <a:rPr lang="en-US" altLang="en-US" i="1">
                <a:ea typeface="ＭＳ Ｐゴシック" pitchFamily="34" charset="-128"/>
              </a:rPr>
              <a:t>: regulated balance between sleep and waking. Homeostatic mechanisms counteract deviations from an average </a:t>
            </a:r>
            <a:r>
              <a:rPr lang="en-US" altLang="en-US">
                <a:ea typeface="ＭＳ Ｐゴシック" pitchFamily="34" charset="-128"/>
              </a:rPr>
              <a:t>reference level</a:t>
            </a:r>
            <a:r>
              <a:rPr lang="en-US" altLang="en-US" i="1">
                <a:ea typeface="ＭＳ Ｐゴシック" pitchFamily="34" charset="-128"/>
              </a:rPr>
              <a:t> of sleep (</a:t>
            </a:r>
            <a:r>
              <a:rPr lang="en-US" altLang="en-US" i="1" err="1">
                <a:ea typeface="ＭＳ Ｐゴシック" pitchFamily="34" charset="-128"/>
              </a:rPr>
              <a:t>Borbély</a:t>
            </a:r>
            <a:r>
              <a:rPr lang="en-US" altLang="en-US" i="1">
                <a:ea typeface="ＭＳ Ｐゴシック" pitchFamily="34" charset="-128"/>
              </a:rPr>
              <a:t>, 1980) </a:t>
            </a:r>
            <a:r>
              <a:rPr lang="en-US" altLang="en-US">
                <a:ea typeface="ＭＳ Ｐゴシック" pitchFamily="34" charset="-128"/>
              </a:rPr>
              <a:t>. </a:t>
            </a:r>
          </a:p>
          <a:p>
            <a:pPr eaLnBrk="1" hangingPunct="1">
              <a:defRPr/>
            </a:pPr>
            <a:r>
              <a:rPr lang="en-US" altLang="en-US">
                <a:ea typeface="ＭＳ Ｐゴシック" pitchFamily="34" charset="-128"/>
              </a:rPr>
              <a:t>Based on animal studies, </a:t>
            </a:r>
            <a:r>
              <a:rPr lang="en-US" altLang="en-US" err="1">
                <a:ea typeface="ＭＳ Ｐゴシック" pitchFamily="34" charset="-128"/>
              </a:rPr>
              <a:t>Borbély</a:t>
            </a:r>
            <a:r>
              <a:rPr lang="en-US" altLang="en-US">
                <a:ea typeface="ＭＳ Ｐゴシック" pitchFamily="34" charset="-128"/>
              </a:rPr>
              <a:t> postulated that a sleep-wake dependent and a circadian process underlie sleep regulation (</a:t>
            </a:r>
            <a:r>
              <a:rPr lang="en-US" altLang="en-US" err="1">
                <a:ea typeface="ＭＳ Ｐゴシック" pitchFamily="34" charset="-128"/>
              </a:rPr>
              <a:t>Borbély</a:t>
            </a:r>
            <a:r>
              <a:rPr lang="en-US" altLang="en-US">
                <a:ea typeface="ＭＳ Ｐゴシック" pitchFamily="34" charset="-128"/>
              </a:rPr>
              <a:t> 1980). This concept was extended to human sleep (</a:t>
            </a:r>
            <a:r>
              <a:rPr lang="en-US" altLang="en-US" err="1">
                <a:ea typeface="ＭＳ Ｐゴシック" pitchFamily="34" charset="-128"/>
              </a:rPr>
              <a:t>Borbély</a:t>
            </a:r>
            <a:r>
              <a:rPr lang="en-US" altLang="en-US">
                <a:ea typeface="ＭＳ Ｐゴシック" pitchFamily="34" charset="-128"/>
              </a:rPr>
              <a:t> 1982) and further elaborated by Serge </a:t>
            </a:r>
            <a:r>
              <a:rPr lang="en-US" altLang="en-US" err="1">
                <a:ea typeface="ＭＳ Ｐゴシック" pitchFamily="34" charset="-128"/>
              </a:rPr>
              <a:t>Daan</a:t>
            </a:r>
            <a:r>
              <a:rPr lang="en-US" altLang="en-US">
                <a:ea typeface="ＭＳ Ｐゴシック" pitchFamily="34" charset="-128"/>
              </a:rPr>
              <a:t>, </a:t>
            </a:r>
            <a:r>
              <a:rPr lang="en-US" altLang="en-US" err="1">
                <a:ea typeface="ＭＳ Ｐゴシック" pitchFamily="34" charset="-128"/>
              </a:rPr>
              <a:t>Domien</a:t>
            </a:r>
            <a:r>
              <a:rPr lang="en-US" altLang="en-US">
                <a:ea typeface="ＭＳ Ｐゴシック" pitchFamily="34" charset="-128"/>
              </a:rPr>
              <a:t> </a:t>
            </a:r>
            <a:r>
              <a:rPr lang="en-US" altLang="en-US" err="1">
                <a:ea typeface="ＭＳ Ｐゴシック" pitchFamily="34" charset="-128"/>
              </a:rPr>
              <a:t>Beersma</a:t>
            </a:r>
            <a:r>
              <a:rPr lang="en-US" altLang="en-US">
                <a:ea typeface="ＭＳ Ｐゴシック" pitchFamily="34" charset="-128"/>
              </a:rPr>
              <a:t> from the University of Groningen (The Netherlands) and Alexander </a:t>
            </a:r>
            <a:r>
              <a:rPr lang="en-US" altLang="en-US" err="1">
                <a:ea typeface="ＭＳ Ｐゴシック" pitchFamily="34" charset="-128"/>
              </a:rPr>
              <a:t>Borbély</a:t>
            </a:r>
            <a:r>
              <a:rPr lang="en-US" altLang="en-US">
                <a:ea typeface="ＭＳ Ｐゴシック" pitchFamily="34" charset="-128"/>
              </a:rPr>
              <a:t>, to a quantitative model (</a:t>
            </a:r>
            <a:r>
              <a:rPr lang="en-US" altLang="en-US" err="1">
                <a:ea typeface="ＭＳ Ｐゴシック" pitchFamily="34" charset="-128"/>
              </a:rPr>
              <a:t>Daan</a:t>
            </a:r>
            <a:r>
              <a:rPr lang="en-US" altLang="en-US">
                <a:ea typeface="ＭＳ Ｐゴシック" pitchFamily="34" charset="-128"/>
              </a:rPr>
              <a:t> et al, 1984). The </a:t>
            </a:r>
            <a:r>
              <a:rPr lang="en-US" altLang="en-US" i="1">
                <a:ea typeface="ＭＳ Ｐゴシック" pitchFamily="34" charset="-128"/>
              </a:rPr>
              <a:t>two-process model of sleep regulation</a:t>
            </a:r>
            <a:r>
              <a:rPr lang="en-US" altLang="en-US">
                <a:ea typeface="ＭＳ Ｐゴシック" pitchFamily="34" charset="-128"/>
              </a:rPr>
              <a:t> inspired many researches to test its tenets as well as its applicability to human sleep disorders: </a:t>
            </a:r>
          </a:p>
          <a:p>
            <a:pPr eaLnBrk="1" hangingPunct="1">
              <a:defRPr/>
            </a:pPr>
            <a:r>
              <a:rPr lang="en-US" altLang="en-US" i="1">
                <a:ea typeface="ＭＳ Ｐゴシック" pitchFamily="34" charset="-128"/>
              </a:rPr>
              <a:t>A Process S, the homeostatic process, increases as an exponential saturating function during waking and decreases as an exponential function during sleep. Slow-wave activity in </a:t>
            </a:r>
            <a:r>
              <a:rPr lang="en-US" altLang="en-US" i="1" err="1">
                <a:ea typeface="ＭＳ Ｐゴシック" pitchFamily="34" charset="-128"/>
              </a:rPr>
              <a:t>nonREM</a:t>
            </a:r>
            <a:r>
              <a:rPr lang="en-US" altLang="en-US" i="1">
                <a:ea typeface="ＭＳ Ｐゴシック" pitchFamily="34" charset="-128"/>
              </a:rPr>
              <a:t> sleep (sleep is subdivided into rapid-eye movement sleep, REM sleep and </a:t>
            </a:r>
            <a:r>
              <a:rPr lang="en-US" altLang="en-US" i="1" err="1">
                <a:ea typeface="ＭＳ Ｐゴシック" pitchFamily="34" charset="-128"/>
              </a:rPr>
              <a:t>nonREM</a:t>
            </a:r>
            <a:r>
              <a:rPr lang="en-US" altLang="en-US" i="1">
                <a:ea typeface="ＭＳ Ｐゴシック" pitchFamily="34" charset="-128"/>
              </a:rPr>
              <a:t> sleep) is the marker for the decrease of Process S</a:t>
            </a:r>
            <a:r>
              <a:rPr lang="en-US" altLang="en-US">
                <a:ea typeface="ＭＳ Ｐゴシック" pitchFamily="34" charset="-128"/>
              </a:rPr>
              <a:t>. </a:t>
            </a:r>
          </a:p>
          <a:p>
            <a:pPr eaLnBrk="1" hangingPunct="1">
              <a:defRPr/>
            </a:pPr>
            <a:r>
              <a:rPr lang="en-US" altLang="en-US">
                <a:ea typeface="ＭＳ Ｐゴシック" pitchFamily="34" charset="-128"/>
              </a:rPr>
              <a:t>That slow-wave sleep is dependent on the length of time awake and length of time asleep has been reported previously (Webb &amp; Agnew, 1971). The hypothesis that NREM sleep reverses </a:t>
            </a:r>
            <a:r>
              <a:rPr lang="en-US" altLang="en-US">
                <a:ea typeface="ＭＳ Ｐゴシック" pitchFamily="34" charset="-128"/>
                <a:hlinkClick r:id="rId3" tooltip="Neuron"/>
              </a:rPr>
              <a:t>neuronal</a:t>
            </a:r>
            <a:r>
              <a:rPr lang="en-US" altLang="en-US">
                <a:ea typeface="ＭＳ Ｐゴシック" pitchFamily="34" charset="-128"/>
              </a:rPr>
              <a:t> effects of waking was proposed in 1974 (Feinberg, 1974). </a:t>
            </a:r>
          </a:p>
          <a:p>
            <a:pPr lvl="1" eaLnBrk="1" hangingPunct="1">
              <a:defRPr/>
            </a:pPr>
            <a:endParaRPr lang="fr-FR" altLang="en-US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endParaRPr lang="fr-FR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1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7A5CEB1-578E-2349-BC4E-E721F4422D74}" type="slidenum">
              <a:rPr lang="fr-FR" altLang="fr-FR" sz="1300">
                <a:solidFill>
                  <a:srgbClr val="000000"/>
                </a:solidFill>
              </a:rPr>
              <a:pPr eaLnBrk="1" hangingPunct="1"/>
              <a:t>7</a:t>
            </a:fld>
            <a:endParaRPr lang="fr-FR" altLang="fr-FR" sz="1300">
              <a:solidFill>
                <a:srgbClr val="000000"/>
              </a:solidFill>
            </a:endParaRPr>
          </a:p>
        </p:txBody>
      </p:sp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81A40CE-DEC2-EB4C-B0BC-861383EBE107}" type="slidenum">
              <a:rPr lang="fr-FR" altLang="fr-F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fr-FR" altLang="fr-FR" sz="1300">
              <a:solidFill>
                <a:srgbClr val="000000"/>
              </a:solidFill>
            </a:endParaRPr>
          </a:p>
        </p:txBody>
      </p:sp>
      <p:sp>
        <p:nvSpPr>
          <p:cNvPr id="10240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240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1893888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4320" tIns="47160" rIns="94320" bIns="47160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fr-FR">
                <a:latin typeface="Arial" charset="0"/>
                <a:ea typeface="ＭＳ Ｐゴシック" charset="-128"/>
              </a:rPr>
              <a:t>POINTERS	: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fr-FR">
              <a:latin typeface="Arial" charset="0"/>
              <a:ea typeface="ＭＳ Ｐゴシック" charset="-128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fr-FR">
                <a:latin typeface="Arial" charset="0"/>
                <a:ea typeface="ＭＳ Ｐゴシック" charset="-128"/>
              </a:rPr>
              <a:t>Biological rhythms are endogenous, i.e. they are maintained in the absence of </a:t>
            </a:r>
            <a:r>
              <a:rPr lang="fr-FR" altLang="en-GB">
                <a:latin typeface="Arial" charset="0"/>
                <a:ea typeface="ＭＳ Ｐゴシック" charset="-128"/>
              </a:rPr>
              <a:t>“</a:t>
            </a:r>
            <a:r>
              <a:rPr lang="en-US" altLang="ja-JP">
                <a:latin typeface="Arial" charset="0"/>
                <a:ea typeface="ＭＳ Ｐゴシック" charset="-128"/>
              </a:rPr>
              <a:t>time givers</a:t>
            </a:r>
            <a:r>
              <a:rPr lang="fr-FR" altLang="en-GB">
                <a:latin typeface="Arial" charset="0"/>
                <a:ea typeface="ＭＳ Ｐゴシック" charset="-128"/>
              </a:rPr>
              <a:t>”</a:t>
            </a:r>
            <a:r>
              <a:rPr lang="en-US" altLang="ja-JP">
                <a:latin typeface="Arial" charset="0"/>
                <a:ea typeface="ＭＳ Ｐゴシック" charset="-128"/>
              </a:rPr>
              <a:t> (e.g. light-dark cycle, social contacts).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fr-FR">
              <a:latin typeface="Arial" charset="0"/>
              <a:ea typeface="ＭＳ Ｐゴシック" charset="-128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fr-FR">
                <a:latin typeface="Arial" charset="0"/>
                <a:ea typeface="ＭＳ Ｐゴシック" charset="-128"/>
              </a:rPr>
              <a:t>However, in this situation the period of the rhythm is longer than 24 hrs (around 26 to 27 hrs). 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fr-FR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4747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BA1D4E4-65B8-5744-9171-6EA9F9B7C02B}" type="slidenum">
              <a:rPr lang="fr-FR" altLang="fr-FR" sz="1300">
                <a:solidFill>
                  <a:srgbClr val="000000"/>
                </a:solidFill>
              </a:rPr>
              <a:pPr eaLnBrk="1" hangingPunct="1"/>
              <a:t>8</a:t>
            </a:fld>
            <a:endParaRPr lang="fr-FR" altLang="fr-FR" sz="1300">
              <a:solidFill>
                <a:srgbClr val="000000"/>
              </a:solidFill>
            </a:endParaRPr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9000" tIns="49680" rIns="99000" bIns="4968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9A87242-E53F-544A-8EDD-C3D94A880952}" type="slidenum">
              <a:rPr lang="fr-FR" altLang="fr-F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fr-FR" altLang="fr-FR" sz="1300">
              <a:solidFill>
                <a:srgbClr val="000000"/>
              </a:solidFill>
            </a:endParaRPr>
          </a:p>
        </p:txBody>
      </p:sp>
      <p:sp>
        <p:nvSpPr>
          <p:cNvPr id="10649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0649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3387725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4320" tIns="47160" rIns="94320" bIns="4716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latin typeface="Arial" charset="0"/>
              </a:rPr>
              <a:t>POINTERS	:</a:t>
            </a:r>
            <a:r>
              <a:rPr lang="en-US">
                <a:latin typeface="Arial" charset="0"/>
                <a:cs typeface="Times New Roman" charset="0"/>
              </a:rPr>
              <a:t>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en-US">
              <a:latin typeface="Arial" charset="0"/>
              <a:cs typeface="Times New Roman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latin typeface="Arial" charset="0"/>
              </a:rPr>
              <a:t>The alertness is not stable over the 24 hours but shows significant variations with 2 sleep gates, a primary sleep gate during the night and a secondary in the early afternoon.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en-US">
              <a:latin typeface="Arial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latin typeface="Arial" charset="0"/>
              </a:rPr>
              <a:t>During these periods the sleep propensity and the drowsiness is maximum.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en-US">
              <a:latin typeface="Arial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latin typeface="Arial" charset="0"/>
              </a:rPr>
              <a:t>On the contrary, the late afternoon is called the forbidden zone for sleep as the sleep probability is the lowest. 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endParaRPr lang="en-US">
              <a:latin typeface="Arial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latin typeface="Arial" charset="0"/>
              </a:rPr>
              <a:t>The implication of this finding is that it is very difficult to advance its sleep pattern, for example in the night before an early  morning departure. </a:t>
            </a:r>
          </a:p>
        </p:txBody>
      </p:sp>
    </p:spTree>
    <p:extLst>
      <p:ext uri="{BB962C8B-B14F-4D97-AF65-F5344CB8AC3E}">
        <p14:creationId xmlns:p14="http://schemas.microsoft.com/office/powerpoint/2010/main" val="1835293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64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77338" indent="-298976" defTabSz="10364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95904" indent="-239181" defTabSz="10364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74265" indent="-239181" defTabSz="10364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52628" indent="-239181" defTabSz="10364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30990" indent="-239181" defTabSz="1036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09351" indent="-239181" defTabSz="1036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87713" indent="-239181" defTabSz="1036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66075" indent="-239181" defTabSz="1036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4BB2ED-DCB4-D548-8AF2-477E01E4EDDA}" type="slidenum">
              <a:rPr lang="fr-FR" sz="1300"/>
              <a:pPr eaLnBrk="1" hangingPunct="1"/>
              <a:t>9</a:t>
            </a:fld>
            <a:endParaRPr lang="fr-FR" sz="1300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0926"/>
            <a:ext cx="5207000" cy="18383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71" tIns="49386" rIns="98771" bIns="49386"/>
          <a:lstStyle/>
          <a:p>
            <a:pPr eaLnBrk="1" hangingPunct="1"/>
            <a:r>
              <a:rPr lang="fr-FR" baseline="0" dirty="0">
                <a:latin typeface="Arial" charset="0"/>
              </a:rPr>
              <a:t>PC: insister a l’oral</a:t>
            </a:r>
          </a:p>
          <a:p>
            <a:pPr eaLnBrk="1" hangingPunct="1"/>
            <a:endParaRPr lang="fr-FR" baseline="0" dirty="0">
              <a:latin typeface="Arial" charset="0"/>
            </a:endParaRPr>
          </a:p>
          <a:p>
            <a:pPr eaLnBrk="1" hangingPunct="1"/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7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856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69993" indent="-296151" defTabSz="100856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84605" indent="-236921" defTabSz="100856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58447" indent="-236921" defTabSz="100856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132289" indent="-236921" defTabSz="100856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606131" indent="-236921" defTabSz="100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3079974" indent="-236921" defTabSz="100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553816" indent="-236921" defTabSz="100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4027658" indent="-236921" defTabSz="1008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2644E8CA-9D63-A944-BC82-2D58B7BF3576}" type="slidenum">
              <a:rPr lang="en-US" altLang="fr-FR" sz="1300">
                <a:latin typeface="Arial" charset="0"/>
                <a:ea typeface="ＭＳ Ｐゴシック" charset="-128"/>
              </a:rPr>
              <a:pPr>
                <a:spcBef>
                  <a:spcPct val="0"/>
                </a:spcBef>
              </a:pPr>
              <a:t>12</a:t>
            </a:fld>
            <a:endParaRPr lang="en-US" altLang="fr-FR" sz="1300">
              <a:latin typeface="Arial" charset="0"/>
              <a:ea typeface="ＭＳ Ｐゴシック" charset="-128"/>
            </a:endParaRPr>
          </a:p>
        </p:txBody>
      </p:sp>
      <p:sp>
        <p:nvSpPr>
          <p:cNvPr id="15974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2051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240212" algn="l"/>
              </a:tabLst>
            </a:pPr>
            <a:endParaRPr lang="en-US" altLang="fr-FR" sz="110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152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C83B-F7BD-D143-AC86-6ABB579D7F38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847D-47DC-4743-8DBC-EF24AEEDF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44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C83B-F7BD-D143-AC86-6ABB579D7F38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847D-47DC-4743-8DBC-EF24AEEDF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41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C83B-F7BD-D143-AC86-6ABB579D7F38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847D-47DC-4743-8DBC-EF24AEEDF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14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C83B-F7BD-D143-AC86-6ABB579D7F38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847D-47DC-4743-8DBC-EF24AEEDF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97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B78733B1-86F1-4BDE-B769-817DB5330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215" y="5776122"/>
            <a:ext cx="1865328" cy="6845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78F099-3669-4C47-A36A-B25BAC06A071}"/>
              </a:ext>
            </a:extLst>
          </p:cNvPr>
          <p:cNvSpPr/>
          <p:nvPr userDrawn="1"/>
        </p:nvSpPr>
        <p:spPr>
          <a:xfrm>
            <a:off x="1" y="0"/>
            <a:ext cx="9143999" cy="5354787"/>
          </a:xfrm>
          <a:prstGeom prst="rect">
            <a:avLst/>
          </a:prstGeom>
          <a:solidFill>
            <a:srgbClr val="18153F">
              <a:alpha val="7098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27C594-C2FF-46D9-9B1A-F07A4DA84915}"/>
              </a:ext>
            </a:extLst>
          </p:cNvPr>
          <p:cNvSpPr/>
          <p:nvPr userDrawn="1"/>
        </p:nvSpPr>
        <p:spPr>
          <a:xfrm>
            <a:off x="-1" y="5292389"/>
            <a:ext cx="5689206" cy="623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25">
              <a:solidFill>
                <a:prstClr val="white"/>
              </a:solidFill>
              <a:latin typeface="DINPro" charset="0"/>
              <a:ea typeface="DINPro" charset="0"/>
              <a:cs typeface="DINPr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3219060"/>
            <a:ext cx="7991897" cy="941283"/>
          </a:xfrm>
        </p:spPr>
        <p:txBody>
          <a:bodyPr anchor="b">
            <a:normAutofit/>
          </a:bodyPr>
          <a:lstStyle>
            <a:lvl1pPr algn="l">
              <a:defRPr sz="3674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103" y="4160344"/>
            <a:ext cx="8010104" cy="1097457"/>
          </a:xfrm>
        </p:spPr>
        <p:txBody>
          <a:bodyPr>
            <a:normAutofit/>
          </a:bodyPr>
          <a:lstStyle>
            <a:lvl1pPr marL="0" indent="0" algn="l">
              <a:buNone/>
              <a:defRPr sz="1633">
                <a:solidFill>
                  <a:schemeClr val="bg1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BDD99C-FC5D-4DEF-A6BE-5FFE538689DF}"/>
              </a:ext>
            </a:extLst>
          </p:cNvPr>
          <p:cNvSpPr/>
          <p:nvPr userDrawn="1"/>
        </p:nvSpPr>
        <p:spPr>
          <a:xfrm>
            <a:off x="-1" y="0"/>
            <a:ext cx="9143999" cy="528748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5"/>
          </a:p>
        </p:txBody>
      </p:sp>
    </p:spTree>
    <p:extLst>
      <p:ext uri="{BB962C8B-B14F-4D97-AF65-F5344CB8AC3E}">
        <p14:creationId xmlns:p14="http://schemas.microsoft.com/office/powerpoint/2010/main" val="467512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WELBEES-LOGO-LETTRE-RVBbi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977" y="5983465"/>
            <a:ext cx="1693808" cy="87337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654692" y="1150377"/>
            <a:ext cx="0" cy="4656433"/>
          </a:xfrm>
          <a:prstGeom prst="line">
            <a:avLst/>
          </a:prstGeom>
          <a:ln>
            <a:solidFill>
              <a:srgbClr val="E74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WELBEES-LOGO-LETTRE-RVBbi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158" y="5914639"/>
            <a:ext cx="1693808" cy="873370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654692" y="1150377"/>
            <a:ext cx="0" cy="4656433"/>
          </a:xfrm>
          <a:prstGeom prst="line">
            <a:avLst/>
          </a:prstGeom>
          <a:ln>
            <a:solidFill>
              <a:srgbClr val="E74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12"/>
          <p:cNvSpPr txBox="1">
            <a:spLocks/>
          </p:cNvSpPr>
          <p:nvPr/>
        </p:nvSpPr>
        <p:spPr>
          <a:xfrm>
            <a:off x="548497" y="62375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312B8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0CB5A46E-7105-4591-A3DC-A601895B04E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859185" y="1177815"/>
            <a:ext cx="7981975" cy="462899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312B81"/>
                </a:solidFill>
              </a:defRPr>
            </a:lvl1pPr>
            <a:lvl2pPr>
              <a:defRPr sz="1800">
                <a:solidFill>
                  <a:srgbClr val="312B81"/>
                </a:solidFill>
              </a:defRPr>
            </a:lvl2pPr>
            <a:lvl3pPr marL="971550" indent="-285750">
              <a:buFont typeface="Wingdings" panose="05000000000000000000" pitchFamily="2" charset="2"/>
              <a:buChar char="§"/>
              <a:defRPr>
                <a:solidFill>
                  <a:srgbClr val="312B81"/>
                </a:solidFill>
              </a:defRPr>
            </a:lvl3pPr>
            <a:lvl4pPr>
              <a:defRPr>
                <a:solidFill>
                  <a:srgbClr val="312B81"/>
                </a:solidFill>
              </a:defRPr>
            </a:lvl4pPr>
            <a:lvl5pPr>
              <a:defRPr>
                <a:solidFill>
                  <a:srgbClr val="312B8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11560" y="537901"/>
            <a:ext cx="8229600" cy="586000"/>
          </a:xfrm>
          <a:prstGeom prst="rect">
            <a:avLst/>
          </a:prstGeom>
        </p:spPr>
        <p:txBody>
          <a:bodyPr/>
          <a:lstStyle>
            <a:lvl1pPr algn="l">
              <a:defRPr lang="fr-FR" sz="2800" b="1" i="0" kern="1200" dirty="0">
                <a:solidFill>
                  <a:srgbClr val="E74F2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5733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P.Cabon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E0FE4-467D-8544-AD14-5921C2C8B9F2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88" y="1614489"/>
            <a:ext cx="8229600" cy="4503737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8238" y="315347"/>
            <a:ext cx="6991350" cy="77152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Gill Sans MT"/>
                <a:cs typeface="Gill Sans M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8B816-2729-244F-AEDB-C35CE362E21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2860184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P.Cabon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70E2B-7D50-5547-8D06-A097A9F3063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36643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versiteParis —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36270" cy="6858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/>
              <a:t>Insérer image en arrière-plan</a:t>
            </a:r>
          </a:p>
        </p:txBody>
      </p:sp>
    </p:spTree>
    <p:extLst>
      <p:ext uri="{BB962C8B-B14F-4D97-AF65-F5344CB8AC3E}">
        <p14:creationId xmlns:p14="http://schemas.microsoft.com/office/powerpoint/2010/main" val="1073275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502E-BFA6-4667-91BF-EE2A567265F3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04E8-5BE7-4EC8-A218-FBFEFC4E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32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C83B-F7BD-D143-AC86-6ABB579D7F38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847D-47DC-4743-8DBC-EF24AEEDF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770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502E-BFA6-4667-91BF-EE2A567265F3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04E8-5BE7-4EC8-A218-FBFEFC4E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079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502E-BFA6-4667-91BF-EE2A567265F3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04E8-5BE7-4EC8-A218-FBFEFC4E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994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502E-BFA6-4667-91BF-EE2A567265F3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04E8-5BE7-4EC8-A218-FBFEFC4E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622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502E-BFA6-4667-91BF-EE2A567265F3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04E8-5BE7-4EC8-A218-FBFEFC4E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02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502E-BFA6-4667-91BF-EE2A567265F3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04E8-5BE7-4EC8-A218-FBFEFC4E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069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502E-BFA6-4667-91BF-EE2A567265F3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04E8-5BE7-4EC8-A218-FBFEFC4E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609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502E-BFA6-4667-91BF-EE2A567265F3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04E8-5BE7-4EC8-A218-FBFEFC4E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838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502E-BFA6-4667-91BF-EE2A567265F3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04E8-5BE7-4EC8-A218-FBFEFC4E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215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502E-BFA6-4667-91BF-EE2A567265F3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04E8-5BE7-4EC8-A218-FBFEFC4E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32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502E-BFA6-4667-91BF-EE2A567265F3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04E8-5BE7-4EC8-A218-FBFEFC4E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93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C83B-F7BD-D143-AC86-6ABB579D7F38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847D-47DC-4743-8DBC-EF24AEEDF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69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C83B-F7BD-D143-AC86-6ABB579D7F38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847D-47DC-4743-8DBC-EF24AEEDF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64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C83B-F7BD-D143-AC86-6ABB579D7F38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847D-47DC-4743-8DBC-EF24AEEDF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57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WELBEES-LOGO-RVB-BIG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867" y="4256587"/>
            <a:ext cx="5456625" cy="2947786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 flipH="1">
            <a:off x="628415" y="1433196"/>
            <a:ext cx="7056000" cy="0"/>
          </a:xfrm>
          <a:prstGeom prst="line">
            <a:avLst/>
          </a:prstGeom>
          <a:ln>
            <a:solidFill>
              <a:srgbClr val="E74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 userDrawn="1"/>
        </p:nvSpPr>
        <p:spPr>
          <a:xfrm>
            <a:off x="528485" y="4853317"/>
            <a:ext cx="2764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>
              <a:solidFill>
                <a:srgbClr val="312B81"/>
              </a:solidFill>
              <a:latin typeface="Arial"/>
              <a:cs typeface="Arial"/>
            </a:endParaRPr>
          </a:p>
          <a:p>
            <a:r>
              <a:rPr lang="fr-FR">
                <a:solidFill>
                  <a:srgbClr val="312B81"/>
                </a:solidFill>
                <a:latin typeface="Arial"/>
                <a:cs typeface="Arial"/>
              </a:rPr>
              <a:t>Philippe CABON</a:t>
            </a:r>
          </a:p>
        </p:txBody>
      </p:sp>
    </p:spTree>
    <p:extLst>
      <p:ext uri="{BB962C8B-B14F-4D97-AF65-F5344CB8AC3E}">
        <p14:creationId xmlns:p14="http://schemas.microsoft.com/office/powerpoint/2010/main" val="102309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WELBEES-LOGO-LETTRE-RVBbis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976" y="5983465"/>
            <a:ext cx="1693808" cy="873370"/>
          </a:xfrm>
          <a:prstGeom prst="rect">
            <a:avLst/>
          </a:prstGeom>
        </p:spPr>
      </p:pic>
      <p:cxnSp>
        <p:nvCxnSpPr>
          <p:cNvPr id="7" name="Connecteur droit 6"/>
          <p:cNvCxnSpPr/>
          <p:nvPr userDrawn="1"/>
        </p:nvCxnSpPr>
        <p:spPr>
          <a:xfrm>
            <a:off x="654692" y="1150375"/>
            <a:ext cx="0" cy="4656433"/>
          </a:xfrm>
          <a:prstGeom prst="line">
            <a:avLst/>
          </a:prstGeom>
          <a:ln>
            <a:solidFill>
              <a:srgbClr val="E74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5A8BD113-CD03-4F35-A34C-3C58B7936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92" y="372609"/>
            <a:ext cx="8229600" cy="607105"/>
          </a:xfrm>
        </p:spPr>
        <p:txBody>
          <a:bodyPr/>
          <a:lstStyle>
            <a:lvl1pPr algn="l">
              <a:defRPr sz="2800" b="1">
                <a:solidFill>
                  <a:srgbClr val="E74F2A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387C5729-DC25-4F86-8C0C-B9335D87D3C7}"/>
              </a:ext>
            </a:extLst>
          </p:cNvPr>
          <p:cNvSpPr txBox="1">
            <a:spLocks/>
          </p:cNvSpPr>
          <p:nvPr userDrawn="1"/>
        </p:nvSpPr>
        <p:spPr>
          <a:xfrm>
            <a:off x="-63063" y="6266520"/>
            <a:ext cx="717755" cy="4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600" b="1" kern="1200">
                <a:solidFill>
                  <a:srgbClr val="312B8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B7847D-47DC-4743-8DBC-EF24AEEDF53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07E997-399A-4B35-899A-36F5CC625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163" y="1150938"/>
            <a:ext cx="8091487" cy="1674812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5376083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-181899" y="6420259"/>
            <a:ext cx="717755" cy="437741"/>
          </a:xfrm>
        </p:spPr>
        <p:txBody>
          <a:bodyPr/>
          <a:lstStyle>
            <a:lvl1pPr>
              <a:defRPr sz="1600" b="1">
                <a:solidFill>
                  <a:srgbClr val="312B81"/>
                </a:solidFill>
              </a:defRPr>
            </a:lvl1pPr>
          </a:lstStyle>
          <a:p>
            <a:fld id="{B6B7847D-47DC-4743-8DBC-EF24AEEDF53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 descr="WELBEES-LOGO-LETTRE-RVBbis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976" y="5983465"/>
            <a:ext cx="1693808" cy="8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6048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C83B-F7BD-D143-AC86-6ABB579D7F38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847D-47DC-4743-8DBC-EF24AEEDF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77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6C83B-F7BD-D143-AC86-6ABB579D7F38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847D-47DC-4743-8DBC-EF24AEEDF5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9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56" r:id="rId9"/>
    <p:sldLayoutId id="2147483657" r:id="rId10"/>
    <p:sldLayoutId id="2147483658" r:id="rId11"/>
    <p:sldLayoutId id="2147483659" r:id="rId12"/>
    <p:sldLayoutId id="2147483675" r:id="rId13"/>
    <p:sldLayoutId id="2147483676" r:id="rId14"/>
    <p:sldLayoutId id="2147483688" r:id="rId15"/>
    <p:sldLayoutId id="2147483692" r:id="rId16"/>
    <p:sldLayoutId id="2147483694" r:id="rId17"/>
    <p:sldLayoutId id="214748369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D502E-BFA6-4667-91BF-EE2A567265F3}" type="datetimeFigureOut">
              <a:rPr lang="fr-FR" smtClean="0"/>
              <a:t>15/10/2023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A04E8-5BE7-4EC8-A218-FBFEFC4ECD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12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F4938B1-10F3-44BF-BD58-47A7D8754C3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0715" y="346656"/>
            <a:ext cx="8862570" cy="1777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  <a:cs typeface="Arial"/>
              </a:rPr>
              <a:t>Air Traffic Controllers Fatigue: </a:t>
            </a: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  <a:cs typeface="Arial"/>
              </a:rPr>
              <a:t>A review of scientific foundations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Philippe Cabon, PhD,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 Welbees &amp; Université Paris Cité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effectLst/>
                <a:latin typeface="Helvetica" pitchFamily="2" charset="0"/>
              </a:rPr>
              <a:t>IFATCA </a:t>
            </a:r>
            <a:r>
              <a:rPr lang="fr-FR" dirty="0" err="1">
                <a:solidFill>
                  <a:schemeClr val="bg1"/>
                </a:solidFill>
                <a:effectLst/>
                <a:latin typeface="Helvetica" pitchFamily="2" charset="0"/>
              </a:rPr>
              <a:t>European</a:t>
            </a:r>
            <a:r>
              <a:rPr lang="fr-FR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fr-FR" dirty="0" err="1">
                <a:solidFill>
                  <a:schemeClr val="bg1"/>
                </a:solidFill>
                <a:effectLst/>
                <a:latin typeface="Helvetica" pitchFamily="2" charset="0"/>
              </a:rPr>
              <a:t>Regional</a:t>
            </a:r>
            <a:r>
              <a:rPr lang="fr-FR" dirty="0">
                <a:solidFill>
                  <a:schemeClr val="bg1"/>
                </a:solidFill>
                <a:effectLst/>
                <a:latin typeface="Helvetica" pitchFamily="2" charset="0"/>
              </a:rPr>
              <a:t> Meeting, 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Helvetica" pitchFamily="2" charset="0"/>
              </a:rPr>
              <a:t>Riga, </a:t>
            </a:r>
            <a:r>
              <a:rPr lang="fr-FR" dirty="0">
                <a:solidFill>
                  <a:schemeClr val="bg1"/>
                </a:solidFill>
                <a:effectLst/>
                <a:latin typeface="Helvetica" pitchFamily="2" charset="0"/>
              </a:rPr>
              <a:t>16 </a:t>
            </a:r>
            <a:r>
              <a:rPr lang="fr-FR" dirty="0" err="1">
                <a:solidFill>
                  <a:schemeClr val="bg1"/>
                </a:solidFill>
                <a:effectLst/>
                <a:latin typeface="Helvetica" pitchFamily="2" charset="0"/>
              </a:rPr>
              <a:t>October</a:t>
            </a:r>
            <a:endParaRPr lang="fr-FR" dirty="0">
              <a:solidFill>
                <a:schemeClr val="bg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chemeClr val="bg1"/>
                </a:solidFill>
                <a:cs typeface="Arial"/>
              </a:rPr>
              <a:t> </a:t>
            </a:r>
          </a:p>
          <a:p>
            <a:pPr marL="0" indent="0">
              <a:buNone/>
            </a:pPr>
            <a:endParaRPr lang="en-GB" sz="4000" i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836D9E72-E201-4FC3-9563-5A5B4AE2AA1D}"/>
              </a:ext>
            </a:extLst>
          </p:cNvPr>
          <p:cNvSpPr txBox="1">
            <a:spLocks/>
          </p:cNvSpPr>
          <p:nvPr/>
        </p:nvSpPr>
        <p:spPr>
          <a:xfrm>
            <a:off x="184910" y="4913415"/>
            <a:ext cx="4843257" cy="427552"/>
          </a:xfrm>
          <a:prstGeom prst="rect">
            <a:avLst/>
          </a:prstGeom>
        </p:spPr>
        <p:txBody>
          <a:bodyPr vert="horz" lIns="62213" tIns="31106" rIns="62213" bIns="31106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17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1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8CACBD-22C9-4330-BE6B-64EF74E9C91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5624513"/>
            <a:ext cx="2057400" cy="274637"/>
          </a:xfrm>
        </p:spPr>
        <p:txBody>
          <a:bodyPr/>
          <a:lstStyle/>
          <a:p>
            <a:fld id="{94A769B0-0CD8-4F4D-84B1-F22E6E392038}" type="datetime1">
              <a:rPr lang="en-GB" smtClean="0"/>
              <a:t>15/10/2023</a:t>
            </a:fld>
            <a:endParaRPr lang="en-GB"/>
          </a:p>
        </p:txBody>
      </p:sp>
      <p:pic>
        <p:nvPicPr>
          <p:cNvPr id="13" name="Picture 2" descr="7_1_0-1">
            <a:extLst>
              <a:ext uri="{FF2B5EF4-FFF2-40B4-BE49-F238E27FC236}">
                <a16:creationId xmlns:a16="http://schemas.microsoft.com/office/drawing/2014/main" id="{BC60C6F3-01FF-483D-B438-DA401D549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5371" y="2346035"/>
            <a:ext cx="4246750" cy="3098193"/>
          </a:xfrm>
          <a:prstGeom prst="rect">
            <a:avLst/>
          </a:prstGeom>
          <a:noFill/>
          <a:ln w="9525">
            <a:solidFill>
              <a:srgbClr val="E74F2A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4D9E597-E141-46EB-9CF2-555BAB3A2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297" y="2911485"/>
            <a:ext cx="3340883" cy="34362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633" b="1">
                <a:solidFill>
                  <a:schemeClr val="bg1"/>
                </a:solidFill>
                <a:latin typeface="+mj-lt"/>
              </a:rPr>
              <a:t>20 h</a:t>
            </a:r>
            <a:r>
              <a:rPr lang="fr-FR" altLang="fr-FR" sz="1633">
                <a:solidFill>
                  <a:schemeClr val="bg1"/>
                </a:solidFill>
                <a:latin typeface="+mj-lt"/>
              </a:rPr>
              <a:t> of </a:t>
            </a:r>
            <a:r>
              <a:rPr lang="fr-FR" altLang="fr-FR" sz="1633" err="1">
                <a:solidFill>
                  <a:schemeClr val="bg1"/>
                </a:solidFill>
                <a:latin typeface="+mj-lt"/>
              </a:rPr>
              <a:t>sleep</a:t>
            </a:r>
            <a:r>
              <a:rPr lang="fr-FR" altLang="fr-FR" sz="1633">
                <a:solidFill>
                  <a:schemeClr val="bg1"/>
                </a:solidFill>
                <a:latin typeface="+mj-lt"/>
              </a:rPr>
              <a:t> </a:t>
            </a:r>
            <a:r>
              <a:rPr lang="fr-FR" altLang="fr-FR" sz="1633" err="1">
                <a:solidFill>
                  <a:schemeClr val="bg1"/>
                </a:solidFill>
                <a:latin typeface="+mj-lt"/>
              </a:rPr>
              <a:t>deprivation</a:t>
            </a:r>
            <a:r>
              <a:rPr lang="fr-FR" altLang="fr-FR" sz="1633">
                <a:solidFill>
                  <a:schemeClr val="bg1"/>
                </a:solidFill>
                <a:latin typeface="+mj-lt"/>
              </a:rPr>
              <a:t>= </a:t>
            </a:r>
            <a:r>
              <a:rPr lang="fr-FR" altLang="fr-FR" sz="1633" b="1">
                <a:solidFill>
                  <a:schemeClr val="bg1"/>
                </a:solidFill>
                <a:latin typeface="+mj-lt"/>
              </a:rPr>
              <a:t>0.08%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168678B-AEC1-408B-A034-991C1DCDE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892" y="3992544"/>
            <a:ext cx="3241965" cy="34362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633" b="1">
                <a:solidFill>
                  <a:schemeClr val="bg1"/>
                </a:solidFill>
                <a:latin typeface="+mj-lt"/>
              </a:rPr>
              <a:t>27h</a:t>
            </a:r>
            <a:r>
              <a:rPr lang="fr-FR" altLang="fr-FR" sz="1633">
                <a:solidFill>
                  <a:schemeClr val="bg1"/>
                </a:solidFill>
                <a:latin typeface="+mj-lt"/>
              </a:rPr>
              <a:t> of </a:t>
            </a:r>
            <a:r>
              <a:rPr lang="fr-FR" altLang="fr-FR" sz="1633" err="1">
                <a:solidFill>
                  <a:schemeClr val="bg1"/>
                </a:solidFill>
                <a:latin typeface="+mj-lt"/>
              </a:rPr>
              <a:t>sleep</a:t>
            </a:r>
            <a:r>
              <a:rPr lang="fr-FR" altLang="fr-FR" sz="1633">
                <a:solidFill>
                  <a:schemeClr val="bg1"/>
                </a:solidFill>
                <a:latin typeface="+mj-lt"/>
              </a:rPr>
              <a:t> </a:t>
            </a:r>
            <a:r>
              <a:rPr lang="fr-FR" altLang="fr-FR" sz="1633" err="1">
                <a:solidFill>
                  <a:schemeClr val="bg1"/>
                </a:solidFill>
                <a:latin typeface="+mj-lt"/>
              </a:rPr>
              <a:t>deprivation</a:t>
            </a:r>
            <a:r>
              <a:rPr lang="fr-FR" altLang="fr-FR" sz="1633">
                <a:solidFill>
                  <a:schemeClr val="bg1"/>
                </a:solidFill>
                <a:latin typeface="+mj-lt"/>
              </a:rPr>
              <a:t>= 0</a:t>
            </a:r>
            <a:r>
              <a:rPr lang="fr-FR" altLang="fr-FR" sz="1633" b="1">
                <a:solidFill>
                  <a:schemeClr val="bg1"/>
                </a:solidFill>
                <a:latin typeface="+mj-lt"/>
              </a:rPr>
              <a:t>.10%</a:t>
            </a:r>
          </a:p>
        </p:txBody>
      </p:sp>
      <p:sp>
        <p:nvSpPr>
          <p:cNvPr id="10" name="Titre 12">
            <a:extLst>
              <a:ext uri="{FF2B5EF4-FFF2-40B4-BE49-F238E27FC236}">
                <a16:creationId xmlns:a16="http://schemas.microsoft.com/office/drawing/2014/main" id="{5D0DCB7D-1DE4-834B-BC2C-083A4524BB8A}"/>
              </a:ext>
            </a:extLst>
          </p:cNvPr>
          <p:cNvSpPr txBox="1">
            <a:spLocks/>
          </p:cNvSpPr>
          <p:nvPr/>
        </p:nvSpPr>
        <p:spPr bwMode="auto">
          <a:xfrm>
            <a:off x="44605" y="243953"/>
            <a:ext cx="905478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E74F2A"/>
                </a:solidFill>
              </a:rPr>
              <a:t>Equivalence </a:t>
            </a:r>
            <a:r>
              <a:rPr lang="fr-FR" sz="4000" dirty="0" err="1">
                <a:solidFill>
                  <a:srgbClr val="E74F2A"/>
                </a:solidFill>
              </a:rPr>
              <a:t>between</a:t>
            </a:r>
            <a:r>
              <a:rPr lang="fr-FR" sz="4000" dirty="0">
                <a:solidFill>
                  <a:srgbClr val="E74F2A"/>
                </a:solidFill>
              </a:rPr>
              <a:t> </a:t>
            </a:r>
            <a:r>
              <a:rPr lang="fr-FR" sz="4000" dirty="0" err="1">
                <a:solidFill>
                  <a:srgbClr val="E74F2A"/>
                </a:solidFill>
              </a:rPr>
              <a:t>blood</a:t>
            </a:r>
            <a:r>
              <a:rPr lang="fr-FR" sz="4000" dirty="0">
                <a:solidFill>
                  <a:srgbClr val="E74F2A"/>
                </a:solidFill>
              </a:rPr>
              <a:t> </a:t>
            </a:r>
            <a:r>
              <a:rPr lang="fr-FR" sz="4000" dirty="0" err="1">
                <a:solidFill>
                  <a:srgbClr val="E74F2A"/>
                </a:solidFill>
              </a:rPr>
              <a:t>alcohol</a:t>
            </a:r>
            <a:r>
              <a:rPr lang="fr-FR" sz="4000" dirty="0">
                <a:solidFill>
                  <a:srgbClr val="E74F2A"/>
                </a:solidFill>
              </a:rPr>
              <a:t> concentration and </a:t>
            </a:r>
            <a:r>
              <a:rPr lang="fr-FR" sz="4000" dirty="0" err="1">
                <a:solidFill>
                  <a:srgbClr val="E74F2A"/>
                </a:solidFill>
              </a:rPr>
              <a:t>sleep</a:t>
            </a:r>
            <a:r>
              <a:rPr lang="fr-FR" sz="4000" dirty="0">
                <a:solidFill>
                  <a:srgbClr val="E74F2A"/>
                </a:solidFill>
              </a:rPr>
              <a:t> </a:t>
            </a:r>
            <a:r>
              <a:rPr lang="fr-FR" sz="4000" dirty="0" err="1">
                <a:solidFill>
                  <a:srgbClr val="E74F2A"/>
                </a:solidFill>
              </a:rPr>
              <a:t>deprivation</a:t>
            </a:r>
            <a:endParaRPr lang="fr-FR" sz="4000" dirty="0">
              <a:solidFill>
                <a:srgbClr val="E74F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01725" y="115888"/>
            <a:ext cx="7431088" cy="533400"/>
          </a:xfrm>
          <a:prstGeom prst="rect">
            <a:avLst/>
          </a:prstGeom>
        </p:spPr>
        <p:txBody>
          <a:bodyPr anchor="t"/>
          <a:lstStyle>
            <a:lvl1pPr algn="l" defTabSz="342900" rtl="0" eaLnBrk="1" latinLnBrk="0" hangingPunct="1">
              <a:spcBef>
                <a:spcPct val="0"/>
              </a:spcBef>
              <a:buNone/>
              <a:defRPr lang="fr-FR" sz="2800" b="1" i="0" kern="1200" dirty="0">
                <a:solidFill>
                  <a:srgbClr val="E74F2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fr-FR" dirty="0">
              <a:latin typeface="Gill Sans MT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09600" y="1860550"/>
          <a:ext cx="3733800" cy="312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ique" r:id="rId2" imgW="5918200" imgH="5308600" progId="MSGraph.Chart.8">
                  <p:embed followColorScheme="full"/>
                </p:oleObj>
              </mc:Choice>
              <mc:Fallback>
                <p:oleObj name="Graphique" r:id="rId2" imgW="5918200" imgH="5308600" progId="MSGraph.Chart.8">
                  <p:embed followColorScheme="full"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692" b="10657"/>
                      <a:stretch>
                        <a:fillRect/>
                      </a:stretch>
                    </p:blipFill>
                    <p:spPr bwMode="auto">
                      <a:xfrm>
                        <a:off x="609600" y="1860550"/>
                        <a:ext cx="3733800" cy="312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 rot="16200000">
            <a:off x="-996950" y="3205163"/>
            <a:ext cx="2786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40000"/>
              <a:buChar char="•"/>
              <a:defRPr sz="32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8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800" b="0">
                <a:solidFill>
                  <a:srgbClr val="000000"/>
                </a:solidFill>
                <a:latin typeface="Gill Sans MT" charset="0"/>
              </a:rPr>
              <a:t>Vigilance Lapses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2000" y="4968875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40000"/>
              <a:buChar char="•"/>
              <a:defRPr sz="32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8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800" b="0">
                <a:solidFill>
                  <a:schemeClr val="tx1"/>
                </a:solidFill>
                <a:latin typeface="Gill Sans MT" charset="0"/>
              </a:rPr>
              <a:t>Days of Sleep Restriction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14400" y="1998663"/>
            <a:ext cx="0" cy="2714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904875" y="4713288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945063" y="1855788"/>
          <a:ext cx="3749675" cy="315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ique" r:id="rId4" imgW="8699500" imgH="7988300" progId="MSGraph.Chart.8">
                  <p:embed followColorScheme="full"/>
                </p:oleObj>
              </mc:Choice>
              <mc:Fallback>
                <p:oleObj name="Graphique" r:id="rId4" imgW="8699500" imgH="7988300" progId="MSGraph.Chart.8">
                  <p:embed followColorScheme="full"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208" t="2127" b="8511"/>
                      <a:stretch>
                        <a:fillRect/>
                      </a:stretch>
                    </p:blipFill>
                    <p:spPr bwMode="auto">
                      <a:xfrm>
                        <a:off x="4945063" y="1855788"/>
                        <a:ext cx="3749675" cy="315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315200" y="2003425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40000"/>
              <a:buChar char="•"/>
              <a:defRPr sz="32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8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 b="0">
                <a:solidFill>
                  <a:schemeClr val="bg1"/>
                </a:solidFill>
                <a:latin typeface="Gill Sans MT" charset="0"/>
              </a:rPr>
              <a:t>        4 hr sleep</a:t>
            </a:r>
            <a:br>
              <a:rPr lang="en-US" altLang="fr-FR" sz="1200" b="0">
                <a:solidFill>
                  <a:schemeClr val="bg1"/>
                </a:solidFill>
                <a:latin typeface="Gill Sans MT" charset="0"/>
              </a:rPr>
            </a:br>
            <a:r>
              <a:rPr lang="en-US" altLang="fr-FR" sz="1200" b="0">
                <a:solidFill>
                  <a:schemeClr val="bg1"/>
                </a:solidFill>
                <a:latin typeface="Gill Sans MT" charset="0"/>
              </a:rPr>
              <a:t>        6 hr sleep</a:t>
            </a:r>
            <a:br>
              <a:rPr lang="en-US" altLang="fr-FR" sz="1200" b="0">
                <a:solidFill>
                  <a:schemeClr val="bg1"/>
                </a:solidFill>
                <a:latin typeface="Gill Sans MT" charset="0"/>
              </a:rPr>
            </a:br>
            <a:r>
              <a:rPr lang="en-US" altLang="fr-FR" sz="1200" b="0">
                <a:solidFill>
                  <a:schemeClr val="bg1"/>
                </a:solidFill>
                <a:latin typeface="Gill Sans MT" charset="0"/>
              </a:rPr>
              <a:t>        8 hr sleep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480300" y="2122488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480300" y="2300288"/>
            <a:ext cx="152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7480300" y="2479675"/>
            <a:ext cx="152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 rot="16200000">
            <a:off x="3303588" y="3154363"/>
            <a:ext cx="291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40000"/>
              <a:buChar char="•"/>
              <a:defRPr sz="32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8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800" b="0">
                <a:solidFill>
                  <a:srgbClr val="000000"/>
                </a:solidFill>
                <a:latin typeface="Gill Sans MT" charset="0"/>
              </a:rPr>
              <a:t>Stanford Sleepiness Scale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105400" y="49736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40000"/>
              <a:buChar char="•"/>
              <a:defRPr sz="32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8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800" b="0">
                <a:solidFill>
                  <a:schemeClr val="tx1"/>
                </a:solidFill>
                <a:latin typeface="Gill Sans MT" charset="0"/>
              </a:rPr>
              <a:t>Days of Sleep Restriction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334000" y="2003425"/>
            <a:ext cx="0" cy="2714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5324475" y="471805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914400" y="1463675"/>
            <a:ext cx="32004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40000"/>
              <a:buChar char="•"/>
              <a:defRPr sz="32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8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800">
                <a:solidFill>
                  <a:schemeClr val="tx1"/>
                </a:solidFill>
                <a:latin typeface="Gill Sans MT" charset="0"/>
              </a:rPr>
              <a:t>Actual Sleepiness/Fatigue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5105400" y="1463675"/>
            <a:ext cx="35052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40000"/>
              <a:buChar char="•"/>
              <a:defRPr sz="32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8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800">
                <a:solidFill>
                  <a:schemeClr val="tx1"/>
                </a:solidFill>
                <a:latin typeface="Gill Sans MT" charset="0"/>
              </a:rPr>
              <a:t>Self-Rated Sleepiness/Fatigue</a:t>
            </a:r>
          </a:p>
        </p:txBody>
      </p:sp>
      <p:sp>
        <p:nvSpPr>
          <p:cNvPr id="21" name="TextBox 22"/>
          <p:cNvSpPr txBox="1"/>
          <p:nvPr/>
        </p:nvSpPr>
        <p:spPr bwMode="auto">
          <a:xfrm>
            <a:off x="914400" y="5619750"/>
            <a:ext cx="3352800" cy="762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lIns="45720" rIns="4572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altLang="fr-FR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charset="0"/>
              </a:rPr>
              <a:t>Objective measures show fatigue progressively degrades cognitive performance</a:t>
            </a:r>
          </a:p>
        </p:txBody>
      </p:sp>
      <p:sp>
        <p:nvSpPr>
          <p:cNvPr id="22" name="TextBox 23"/>
          <p:cNvSpPr txBox="1"/>
          <p:nvPr/>
        </p:nvSpPr>
        <p:spPr bwMode="auto">
          <a:xfrm>
            <a:off x="5105400" y="5619750"/>
            <a:ext cx="3352800" cy="762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lIns="45720" rIns="4572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altLang="fr-FR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charset="0"/>
              </a:rPr>
              <a:t>Self ratings of fatigue fail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fr-FR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charset="0"/>
              </a:rPr>
              <a:t>to recognise all but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altLang="fr-FR" sz="17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charset="0"/>
              </a:rPr>
              <a:t>the initial fatigue effects!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827088" y="6453188"/>
            <a:ext cx="548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40000"/>
              <a:buChar char="•"/>
              <a:defRPr sz="3200" b="1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Char char="–"/>
              <a:defRPr sz="28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 b="0">
                <a:solidFill>
                  <a:schemeClr val="tx1"/>
                </a:solidFill>
              </a:rPr>
              <a:t>Van Dongen, Maislin, Mullington, and Dinges (2003)</a:t>
            </a:r>
          </a:p>
        </p:txBody>
      </p:sp>
      <p:sp>
        <p:nvSpPr>
          <p:cNvPr id="24" name="TextBox 25"/>
          <p:cNvSpPr txBox="1"/>
          <p:nvPr/>
        </p:nvSpPr>
        <p:spPr bwMode="auto">
          <a:xfrm>
            <a:off x="4427538" y="5772150"/>
            <a:ext cx="525462" cy="4572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lIns="45720" rIns="4572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fr-FR" sz="1400" b="1">
                <a:solidFill>
                  <a:srgbClr val="CC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charset="0"/>
              </a:rPr>
              <a:t>BUT</a:t>
            </a:r>
          </a:p>
        </p:txBody>
      </p:sp>
      <p:sp>
        <p:nvSpPr>
          <p:cNvPr id="25" name="Espace réservé du numéro de diapositive 2"/>
          <p:cNvSpPr txBox="1">
            <a:spLocks/>
          </p:cNvSpPr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40000"/>
              <a:buChar char="•"/>
              <a:defRPr sz="3200" b="1"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8194A03D-A487-424D-BB43-DDEFDC3C9E17}" type="slidenum">
              <a:rPr lang="en-GB" altLang="fr-FR" sz="1000" b="0" smtClean="0">
                <a:solidFill>
                  <a:srgbClr val="808080"/>
                </a:solidFill>
                <a:latin typeface="Myriad Pro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fr-FR" sz="1000" b="0">
              <a:solidFill>
                <a:srgbClr val="808080"/>
              </a:solidFill>
              <a:latin typeface="Myriad Pro" charset="0"/>
            </a:endParaRPr>
          </a:p>
        </p:txBody>
      </p:sp>
      <p:sp>
        <p:nvSpPr>
          <p:cNvPr id="2" name="Titre 12">
            <a:extLst>
              <a:ext uri="{FF2B5EF4-FFF2-40B4-BE49-F238E27FC236}">
                <a16:creationId xmlns:a16="http://schemas.microsoft.com/office/drawing/2014/main" id="{3F745E73-AC99-A311-A40C-E0578503E6A5}"/>
              </a:ext>
            </a:extLst>
          </p:cNvPr>
          <p:cNvSpPr txBox="1">
            <a:spLocks/>
          </p:cNvSpPr>
          <p:nvPr/>
        </p:nvSpPr>
        <p:spPr bwMode="auto">
          <a:xfrm>
            <a:off x="44605" y="243953"/>
            <a:ext cx="905478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err="1">
                <a:solidFill>
                  <a:srgbClr val="E74F2A"/>
                </a:solidFill>
              </a:rPr>
              <a:t>Effects</a:t>
            </a:r>
            <a:r>
              <a:rPr lang="fr-FR" sz="4000" dirty="0">
                <a:solidFill>
                  <a:srgbClr val="E74F2A"/>
                </a:solidFill>
              </a:rPr>
              <a:t> of a cumulative </a:t>
            </a:r>
            <a:r>
              <a:rPr lang="fr-FR" sz="4000" dirty="0" err="1">
                <a:solidFill>
                  <a:srgbClr val="E74F2A"/>
                </a:solidFill>
              </a:rPr>
              <a:t>sleep</a:t>
            </a:r>
            <a:r>
              <a:rPr lang="fr-FR" sz="4000" dirty="0">
                <a:solidFill>
                  <a:srgbClr val="E74F2A"/>
                </a:solidFill>
              </a:rPr>
              <a:t> </a:t>
            </a:r>
            <a:r>
              <a:rPr lang="fr-FR" sz="4000" dirty="0" err="1">
                <a:solidFill>
                  <a:srgbClr val="E74F2A"/>
                </a:solidFill>
              </a:rPr>
              <a:t>deprivation</a:t>
            </a:r>
            <a:endParaRPr lang="fr-FR" sz="4000" dirty="0">
              <a:solidFill>
                <a:srgbClr val="E74F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4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utoUpdateAnimBg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anchor="t"/>
          <a:lstStyle>
            <a:lvl1pPr>
              <a:spcBef>
                <a:spcPts val="200"/>
              </a:spcBef>
              <a:spcAft>
                <a:spcPts val="200"/>
              </a:spcAft>
              <a:buClr>
                <a:srgbClr val="3399CC"/>
              </a:buClr>
              <a:defRPr sz="22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1pPr>
            <a:lvl2pPr marL="742950" indent="-285750">
              <a:spcBef>
                <a:spcPts val="200"/>
              </a:spcBef>
              <a:spcAft>
                <a:spcPts val="20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2pPr>
            <a:lvl3pPr marL="1143000" indent="-228600">
              <a:spcBef>
                <a:spcPts val="200"/>
              </a:spcBef>
              <a:spcAft>
                <a:spcPts val="200"/>
              </a:spcAft>
              <a:buFont typeface="Myriad Pro" charset="0"/>
              <a:buChar char="–"/>
              <a:defRPr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Font typeface="Courier New" charset="0"/>
              <a:buChar char="o"/>
              <a:defRPr sz="16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4pPr>
            <a:lvl5pPr marL="2057400" indent="-228600">
              <a:spcBef>
                <a:spcPts val="200"/>
              </a:spcBef>
              <a:spcAft>
                <a:spcPts val="200"/>
              </a:spcAft>
              <a:buFont typeface="Myriad Pro" charset="0"/>
              <a:buChar char="»"/>
              <a:defRPr sz="14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5pPr>
            <a:lvl6pPr marL="2514600" indent="-228600" eaLnBrk="0" fontAlgn="base" hangingPunct="0">
              <a:spcBef>
                <a:spcPts val="200"/>
              </a:spcBef>
              <a:spcAft>
                <a:spcPts val="200"/>
              </a:spcAft>
              <a:buFont typeface="Myriad Pro" charset="0"/>
              <a:buChar char="»"/>
              <a:defRPr sz="14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6pPr>
            <a:lvl7pPr marL="2971800" indent="-228600" eaLnBrk="0" fontAlgn="base" hangingPunct="0">
              <a:spcBef>
                <a:spcPts val="200"/>
              </a:spcBef>
              <a:spcAft>
                <a:spcPts val="200"/>
              </a:spcAft>
              <a:buFont typeface="Myriad Pro" charset="0"/>
              <a:buChar char="»"/>
              <a:defRPr sz="14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7pPr>
            <a:lvl8pPr marL="3429000" indent="-228600" eaLnBrk="0" fontAlgn="base" hangingPunct="0">
              <a:spcBef>
                <a:spcPts val="200"/>
              </a:spcBef>
              <a:spcAft>
                <a:spcPts val="200"/>
              </a:spcAft>
              <a:buFont typeface="Myriad Pro" charset="0"/>
              <a:buChar char="»"/>
              <a:defRPr sz="14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8pPr>
            <a:lvl9pPr marL="3886200" indent="-228600" eaLnBrk="0" fontAlgn="base" hangingPunct="0">
              <a:spcBef>
                <a:spcPts val="200"/>
              </a:spcBef>
              <a:spcAft>
                <a:spcPts val="200"/>
              </a:spcAft>
              <a:buFont typeface="Myriad Pro" charset="0"/>
              <a:buChar char="»"/>
              <a:defRPr sz="14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</a:pPr>
            <a:fld id="{4034F209-3753-084D-BF2E-3240A3BA0AA0}" type="slidenum">
              <a:rPr lang="en-GB" altLang="fr-FR" sz="1000" b="0">
                <a:solidFill>
                  <a:srgbClr val="808080"/>
                </a:solidFill>
                <a:latin typeface="Myriad Pro" charset="0"/>
                <a:ea typeface="ＭＳ Ｐゴシック" charset="-128"/>
                <a:cs typeface="Arial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</a:pPr>
              <a:t>12</a:t>
            </a:fld>
            <a:endParaRPr lang="en-GB" altLang="fr-FR" sz="1000" b="0">
              <a:solidFill>
                <a:srgbClr val="808080"/>
              </a:solidFill>
              <a:latin typeface="Myriad Pro" charset="0"/>
              <a:ea typeface="ＭＳ Ｐゴシック" charset="-128"/>
              <a:cs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1843" y="124086"/>
            <a:ext cx="7225453" cy="7762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E74F2A"/>
                </a:solidFill>
              </a:rPr>
              <a:t>Fatigue management: a shared responsibility</a:t>
            </a:r>
          </a:p>
        </p:txBody>
      </p:sp>
      <p:grpSp>
        <p:nvGrpSpPr>
          <p:cNvPr id="158722" name="Group 33"/>
          <p:cNvGrpSpPr>
            <a:grpSpLocks/>
          </p:cNvGrpSpPr>
          <p:nvPr/>
        </p:nvGrpSpPr>
        <p:grpSpPr bwMode="auto">
          <a:xfrm>
            <a:off x="665719" y="1486694"/>
            <a:ext cx="7812561" cy="3884612"/>
            <a:chOff x="597" y="1200"/>
            <a:chExt cx="4801" cy="2574"/>
          </a:xfrm>
        </p:grpSpPr>
        <p:sp>
          <p:nvSpPr>
            <p:cNvPr id="158726" name="Text Box 16"/>
            <p:cNvSpPr txBox="1">
              <a:spLocks noChangeArrowheads="1"/>
            </p:cNvSpPr>
            <p:nvPr/>
          </p:nvSpPr>
          <p:spPr bwMode="auto">
            <a:xfrm>
              <a:off x="1140" y="1681"/>
              <a:ext cx="92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AU" altLang="fr-FR" sz="2000">
                  <a:solidFill>
                    <a:srgbClr val="000000"/>
                  </a:solidFill>
                  <a:ea typeface="ＭＳ Ｐゴシック" charset="-128"/>
                  <a:cs typeface="Arial" charset="0"/>
                </a:rPr>
                <a:t>Management</a:t>
              </a:r>
            </a:p>
          </p:txBody>
        </p:sp>
        <p:sp>
          <p:nvSpPr>
            <p:cNvPr id="158727" name="Rectangle 15"/>
            <p:cNvSpPr>
              <a:spLocks noChangeArrowheads="1"/>
            </p:cNvSpPr>
            <p:nvPr/>
          </p:nvSpPr>
          <p:spPr bwMode="auto">
            <a:xfrm>
              <a:off x="3477" y="2025"/>
              <a:ext cx="1921" cy="17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GB" altLang="fr-FR" sz="1800">
                <a:ea typeface="ＭＳ Ｐゴシック" charset="-128"/>
                <a:cs typeface="Arial" charset="0"/>
              </a:endParaRPr>
            </a:p>
          </p:txBody>
        </p:sp>
        <p:sp>
          <p:nvSpPr>
            <p:cNvPr id="158728" name="Text Box 17"/>
            <p:cNvSpPr txBox="1">
              <a:spLocks noChangeArrowheads="1"/>
            </p:cNvSpPr>
            <p:nvPr/>
          </p:nvSpPr>
          <p:spPr bwMode="auto">
            <a:xfrm>
              <a:off x="4116" y="1680"/>
              <a:ext cx="728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AU" altLang="fr-FR" sz="2000">
                  <a:solidFill>
                    <a:srgbClr val="000000"/>
                  </a:solidFill>
                  <a:ea typeface="ＭＳ Ｐゴシック" charset="-128"/>
                  <a:cs typeface="Arial" charset="0"/>
                </a:rPr>
                <a:t>Employee</a:t>
              </a:r>
            </a:p>
          </p:txBody>
        </p:sp>
        <p:sp>
          <p:nvSpPr>
            <p:cNvPr id="158729" name="Rectangle 20"/>
            <p:cNvSpPr>
              <a:spLocks noChangeArrowheads="1"/>
            </p:cNvSpPr>
            <p:nvPr/>
          </p:nvSpPr>
          <p:spPr bwMode="auto">
            <a:xfrm>
              <a:off x="637" y="2239"/>
              <a:ext cx="1827" cy="1477"/>
            </a:xfrm>
            <a:prstGeom prst="rect">
              <a:avLst/>
            </a:prstGeom>
            <a:solidFill>
              <a:srgbClr val="194D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fr-FR" sz="2800">
                  <a:solidFill>
                    <a:schemeClr val="bg1"/>
                  </a:solidFill>
                  <a:ea typeface="ＭＳ Ｐゴシック" charset="-128"/>
                  <a:cs typeface="Arial" charset="0"/>
                </a:rPr>
                <a:t>Work related</a:t>
              </a:r>
            </a:p>
          </p:txBody>
        </p:sp>
        <p:sp>
          <p:nvSpPr>
            <p:cNvPr id="158730" name="Rectangle 21"/>
            <p:cNvSpPr>
              <a:spLocks noChangeArrowheads="1"/>
            </p:cNvSpPr>
            <p:nvPr/>
          </p:nvSpPr>
          <p:spPr bwMode="auto">
            <a:xfrm>
              <a:off x="728" y="2552"/>
              <a:ext cx="1644" cy="5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fr-FR" sz="2400">
                  <a:ea typeface="ＭＳ Ｐゴシック" charset="-128"/>
                  <a:cs typeface="Arial" charset="0"/>
                </a:rPr>
                <a:t>Hours of work</a:t>
              </a:r>
            </a:p>
          </p:txBody>
        </p:sp>
        <p:sp>
          <p:nvSpPr>
            <p:cNvPr id="158731" name="Rectangle 22"/>
            <p:cNvSpPr>
              <a:spLocks noChangeArrowheads="1"/>
            </p:cNvSpPr>
            <p:nvPr/>
          </p:nvSpPr>
          <p:spPr bwMode="auto">
            <a:xfrm>
              <a:off x="728" y="3089"/>
              <a:ext cx="1644" cy="5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fr-FR" sz="2400">
                  <a:ea typeface="ＭＳ Ｐゴシック" charset="-128"/>
                  <a:cs typeface="Arial" charset="0"/>
                </a:rPr>
                <a:t>Workload and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fr-FR" sz="2400">
                  <a:ea typeface="ＭＳ Ｐゴシック" charset="-128"/>
                  <a:cs typeface="Arial" charset="0"/>
                </a:rPr>
                <a:t>working conditions</a:t>
              </a:r>
            </a:p>
          </p:txBody>
        </p:sp>
        <p:sp>
          <p:nvSpPr>
            <p:cNvPr id="158732" name="Rectangle 23"/>
            <p:cNvSpPr>
              <a:spLocks noChangeArrowheads="1"/>
            </p:cNvSpPr>
            <p:nvPr/>
          </p:nvSpPr>
          <p:spPr bwMode="auto">
            <a:xfrm>
              <a:off x="728" y="2550"/>
              <a:ext cx="1644" cy="10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GB" altLang="fr-FR" sz="1800">
                <a:ea typeface="ＭＳ Ｐゴシック" charset="-128"/>
                <a:cs typeface="Arial" charset="0"/>
              </a:endParaRPr>
            </a:p>
          </p:txBody>
        </p:sp>
        <p:sp>
          <p:nvSpPr>
            <p:cNvPr id="158733" name="Rectangle 24"/>
            <p:cNvSpPr>
              <a:spLocks noChangeArrowheads="1"/>
            </p:cNvSpPr>
            <p:nvPr/>
          </p:nvSpPr>
          <p:spPr bwMode="auto">
            <a:xfrm>
              <a:off x="3514" y="2239"/>
              <a:ext cx="1827" cy="1477"/>
            </a:xfrm>
            <a:prstGeom prst="rect">
              <a:avLst/>
            </a:prstGeom>
            <a:solidFill>
              <a:srgbClr val="194D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fr-FR" sz="2700">
                  <a:solidFill>
                    <a:schemeClr val="bg1"/>
                  </a:solidFill>
                  <a:ea typeface="ＭＳ Ｐゴシック" charset="-128"/>
                  <a:cs typeface="Arial" charset="0"/>
                </a:rPr>
                <a:t>Non-Work related</a:t>
              </a:r>
            </a:p>
          </p:txBody>
        </p:sp>
        <p:sp>
          <p:nvSpPr>
            <p:cNvPr id="87065" name="Rectangle 25"/>
            <p:cNvSpPr>
              <a:spLocks noChangeArrowheads="1"/>
            </p:cNvSpPr>
            <p:nvPr/>
          </p:nvSpPr>
          <p:spPr bwMode="auto">
            <a:xfrm>
              <a:off x="2053" y="1200"/>
              <a:ext cx="1872" cy="49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fr-FR" sz="4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 MT" charset="0"/>
                  <a:cs typeface="+mn-cs"/>
                </a:rPr>
                <a:t>FATIGUE</a:t>
              </a:r>
            </a:p>
          </p:txBody>
        </p:sp>
        <p:sp>
          <p:nvSpPr>
            <p:cNvPr id="158735" name="Rectangle 26"/>
            <p:cNvSpPr>
              <a:spLocks noChangeArrowheads="1"/>
            </p:cNvSpPr>
            <p:nvPr/>
          </p:nvSpPr>
          <p:spPr bwMode="auto">
            <a:xfrm>
              <a:off x="3606" y="2552"/>
              <a:ext cx="1644" cy="5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fr-FR" sz="2400">
                  <a:ea typeface="ＭＳ Ｐゴシック" charset="-128"/>
                  <a:cs typeface="Arial" charset="0"/>
                </a:rPr>
                <a:t>Lifestyle</a:t>
              </a:r>
            </a:p>
          </p:txBody>
        </p:sp>
        <p:sp>
          <p:nvSpPr>
            <p:cNvPr id="158736" name="Rectangle 27"/>
            <p:cNvSpPr>
              <a:spLocks noChangeArrowheads="1"/>
            </p:cNvSpPr>
            <p:nvPr/>
          </p:nvSpPr>
          <p:spPr bwMode="auto">
            <a:xfrm>
              <a:off x="3606" y="3089"/>
              <a:ext cx="1644" cy="5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fr-FR" sz="2400">
                  <a:ea typeface="ＭＳ Ｐゴシック" charset="-128"/>
                  <a:cs typeface="Arial" charset="0"/>
                </a:rPr>
                <a:t>Health</a:t>
              </a:r>
            </a:p>
          </p:txBody>
        </p:sp>
        <p:cxnSp>
          <p:nvCxnSpPr>
            <p:cNvPr id="158737" name="AutoShape 28"/>
            <p:cNvCxnSpPr>
              <a:cxnSpLocks noChangeShapeType="1"/>
              <a:stCxn id="87065" idx="2"/>
              <a:endCxn id="158729" idx="0"/>
            </p:cNvCxnSpPr>
            <p:nvPr/>
          </p:nvCxnSpPr>
          <p:spPr bwMode="auto">
            <a:xfrm rot="5400000">
              <a:off x="1996" y="1246"/>
              <a:ext cx="547" cy="1439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738" name="AutoShape 29"/>
            <p:cNvCxnSpPr>
              <a:cxnSpLocks noChangeShapeType="1"/>
              <a:stCxn id="87065" idx="2"/>
              <a:endCxn id="158733" idx="0"/>
            </p:cNvCxnSpPr>
            <p:nvPr/>
          </p:nvCxnSpPr>
          <p:spPr bwMode="auto">
            <a:xfrm rot="16200000" flipH="1">
              <a:off x="3435" y="1246"/>
              <a:ext cx="547" cy="1439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8739" name="Rectangle 30"/>
            <p:cNvSpPr>
              <a:spLocks noChangeArrowheads="1"/>
            </p:cNvSpPr>
            <p:nvPr/>
          </p:nvSpPr>
          <p:spPr bwMode="auto">
            <a:xfrm>
              <a:off x="3606" y="2550"/>
              <a:ext cx="1644" cy="10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GB" altLang="fr-FR" sz="1800">
                <a:ea typeface="ＭＳ Ｐゴシック" charset="-128"/>
                <a:cs typeface="Arial" charset="0"/>
              </a:endParaRPr>
            </a:p>
          </p:txBody>
        </p:sp>
        <p:sp>
          <p:nvSpPr>
            <p:cNvPr id="158740" name="Rectangle 32"/>
            <p:cNvSpPr>
              <a:spLocks noChangeArrowheads="1"/>
            </p:cNvSpPr>
            <p:nvPr/>
          </p:nvSpPr>
          <p:spPr bwMode="auto">
            <a:xfrm>
              <a:off x="597" y="2024"/>
              <a:ext cx="1921" cy="174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GB" altLang="fr-FR" sz="1800">
                <a:ea typeface="ＭＳ Ｐゴシック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81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4D42220-130E-431D-9BF4-16DBD1F99A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5837" y="658123"/>
            <a:ext cx="7703033" cy="587375"/>
          </a:xfrm>
        </p:spPr>
        <p:txBody>
          <a:bodyPr>
            <a:normAutofit fontScale="90000"/>
          </a:bodyPr>
          <a:lstStyle/>
          <a:p>
            <a:pPr defTabSz="342900"/>
            <a:r>
              <a:rPr lang="fr-FR" sz="2800" b="1" dirty="0" err="1">
                <a:solidFill>
                  <a:srgbClr val="E74F2A"/>
                </a:solidFill>
                <a:latin typeface="+mn-lt"/>
              </a:rPr>
              <a:t>Occupational</a:t>
            </a:r>
            <a:r>
              <a:rPr lang="fr-FR" sz="2800" b="1" dirty="0">
                <a:solidFill>
                  <a:srgbClr val="E74F2A"/>
                </a:solidFill>
                <a:latin typeface="+mn-lt"/>
              </a:rPr>
              <a:t> fatigue </a:t>
            </a:r>
            <a:r>
              <a:rPr lang="fr-FR" sz="2800" b="1" dirty="0" err="1">
                <a:solidFill>
                  <a:srgbClr val="E74F2A"/>
                </a:solidFill>
                <a:latin typeface="+mn-lt"/>
              </a:rPr>
              <a:t>is</a:t>
            </a:r>
            <a:r>
              <a:rPr lang="fr-FR" sz="2800" b="1" dirty="0">
                <a:solidFill>
                  <a:srgbClr val="E74F2A"/>
                </a:solidFill>
                <a:latin typeface="+mn-lt"/>
              </a:rPr>
              <a:t> a </a:t>
            </a:r>
            <a:r>
              <a:rPr lang="fr-FR" sz="2800" b="1" dirty="0" err="1">
                <a:solidFill>
                  <a:srgbClr val="E74F2A"/>
                </a:solidFill>
                <a:latin typeface="+mn-lt"/>
              </a:rPr>
              <a:t>health</a:t>
            </a:r>
            <a:r>
              <a:rPr lang="fr-FR" sz="2800" b="1" dirty="0">
                <a:solidFill>
                  <a:srgbClr val="E74F2A"/>
                </a:solidFill>
                <a:latin typeface="+mn-lt"/>
              </a:rPr>
              <a:t>, </a:t>
            </a:r>
            <a:r>
              <a:rPr lang="fr-FR" sz="2800" b="1" dirty="0" err="1">
                <a:solidFill>
                  <a:srgbClr val="E74F2A"/>
                </a:solidFill>
                <a:latin typeface="+mn-lt"/>
              </a:rPr>
              <a:t>safety</a:t>
            </a:r>
            <a:r>
              <a:rPr lang="fr-FR" sz="2800" b="1" dirty="0">
                <a:solidFill>
                  <a:srgbClr val="E74F2A"/>
                </a:solidFill>
                <a:latin typeface="+mn-lt"/>
              </a:rPr>
              <a:t>, and </a:t>
            </a:r>
            <a:r>
              <a:rPr lang="fr-FR" sz="2800" b="1" dirty="0" err="1">
                <a:solidFill>
                  <a:srgbClr val="E74F2A"/>
                </a:solidFill>
                <a:latin typeface="+mn-lt"/>
              </a:rPr>
              <a:t>productivity</a:t>
            </a:r>
            <a:r>
              <a:rPr lang="fr-FR" sz="2800" b="1" dirty="0">
                <a:solidFill>
                  <a:srgbClr val="E74F2A"/>
                </a:solidFill>
                <a:latin typeface="+mn-lt"/>
              </a:rPr>
              <a:t> issue</a:t>
            </a:r>
            <a:br>
              <a:rPr lang="fr-FR" sz="2800" b="1" dirty="0">
                <a:solidFill>
                  <a:srgbClr val="E74F2A"/>
                </a:solidFill>
                <a:latin typeface="+mn-lt"/>
              </a:rPr>
            </a:br>
            <a:br>
              <a:rPr lang="fr-FR" sz="2800" b="1" dirty="0">
                <a:solidFill>
                  <a:srgbClr val="E74F2A"/>
                </a:solidFill>
                <a:latin typeface="+mn-lt"/>
              </a:rPr>
            </a:br>
            <a:endParaRPr lang="fr-FR" sz="2800" b="1" dirty="0">
              <a:solidFill>
                <a:srgbClr val="E74F2A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153113-615F-403C-BD2A-D1FE1BF3AC25}"/>
              </a:ext>
            </a:extLst>
          </p:cNvPr>
          <p:cNvSpPr/>
          <p:nvPr/>
        </p:nvSpPr>
        <p:spPr>
          <a:xfrm>
            <a:off x="741306" y="1512627"/>
            <a:ext cx="8009049" cy="2934632"/>
          </a:xfrm>
          <a:prstGeom prst="rect">
            <a:avLst/>
          </a:prstGeo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b="0" i="0" u="none" strike="noStrike" dirty="0" err="1">
                <a:effectLst/>
                <a:latin typeface="Söhne"/>
              </a:rPr>
              <a:t>Involved</a:t>
            </a:r>
            <a:r>
              <a:rPr lang="fr-FR" sz="2800" b="0" i="0" u="none" strike="noStrike" dirty="0">
                <a:effectLst/>
                <a:latin typeface="Söhne"/>
              </a:rPr>
              <a:t> in more </a:t>
            </a:r>
            <a:r>
              <a:rPr lang="fr-FR" sz="2800" b="0" i="0" u="none" strike="noStrike" dirty="0" err="1">
                <a:effectLst/>
                <a:latin typeface="Söhne"/>
              </a:rPr>
              <a:t>than</a:t>
            </a:r>
            <a:r>
              <a:rPr lang="fr-FR" sz="2800" b="0" i="0" u="none" strike="noStrike" dirty="0">
                <a:effectLst/>
                <a:latin typeface="Söhne"/>
              </a:rPr>
              <a:t> 20% of fatal accidents in the transportation </a:t>
            </a:r>
            <a:r>
              <a:rPr lang="fr-FR" sz="2800" b="0" i="0" u="none" strike="noStrike" dirty="0" err="1">
                <a:effectLst/>
                <a:latin typeface="Söhne"/>
              </a:rPr>
              <a:t>industry</a:t>
            </a:r>
            <a:endParaRPr lang="fr-FR" sz="2800" b="0" i="0" u="none" strike="noStrike" dirty="0">
              <a:effectLst/>
              <a:latin typeface="Söhn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b="0" i="0" u="none" strike="noStrike" dirty="0" err="1">
                <a:effectLst/>
                <a:latin typeface="Söhne"/>
              </a:rPr>
              <a:t>Contributing</a:t>
            </a:r>
            <a:r>
              <a:rPr lang="fr-FR" sz="2800" b="0" i="0" u="none" strike="noStrike" dirty="0">
                <a:effectLst/>
                <a:latin typeface="Söhne"/>
              </a:rPr>
              <a:t> factor to </a:t>
            </a:r>
            <a:r>
              <a:rPr lang="fr-FR" sz="2800" b="0" i="0" u="none" strike="noStrike" dirty="0" err="1">
                <a:effectLst/>
                <a:latin typeface="Söhne"/>
              </a:rPr>
              <a:t>several</a:t>
            </a:r>
            <a:r>
              <a:rPr lang="fr-FR" sz="2800" b="0" i="0" u="none" strike="noStrike" dirty="0">
                <a:effectLst/>
                <a:latin typeface="Söhne"/>
              </a:rPr>
              <a:t> major </a:t>
            </a:r>
            <a:r>
              <a:rPr lang="fr-FR" sz="2800" b="0" i="0" u="none" strike="noStrike" dirty="0" err="1">
                <a:effectLst/>
                <a:latin typeface="Söhne"/>
              </a:rPr>
              <a:t>industrial</a:t>
            </a:r>
            <a:r>
              <a:rPr lang="fr-FR" sz="2800" b="0" i="0" u="none" strike="noStrike" dirty="0">
                <a:effectLst/>
                <a:latin typeface="Söhne"/>
              </a:rPr>
              <a:t> accidents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b="0" i="0" u="none" strike="noStrike" dirty="0" err="1">
                <a:effectLst/>
                <a:latin typeface="Söhne"/>
              </a:rPr>
              <a:t>Reduces</a:t>
            </a:r>
            <a:r>
              <a:rPr lang="fr-FR" sz="2800" b="0" i="0" u="none" strike="noStrike" dirty="0">
                <a:effectLst/>
                <a:latin typeface="Söhne"/>
              </a:rPr>
              <a:t> </a:t>
            </a:r>
            <a:r>
              <a:rPr lang="fr-FR" sz="2800" b="0" i="0" u="none" strike="noStrike" dirty="0" err="1">
                <a:effectLst/>
                <a:latin typeface="Söhne"/>
              </a:rPr>
              <a:t>operational</a:t>
            </a:r>
            <a:r>
              <a:rPr lang="fr-FR" sz="2800" b="0" i="0" u="none" strike="noStrike" dirty="0">
                <a:effectLst/>
                <a:latin typeface="Söhne"/>
              </a:rPr>
              <a:t> performance (</a:t>
            </a:r>
            <a:r>
              <a:rPr lang="fr-FR" sz="2800" b="0" i="0" u="none" strike="noStrike" dirty="0" err="1">
                <a:effectLst/>
                <a:latin typeface="Söhne"/>
              </a:rPr>
              <a:t>absenteeism</a:t>
            </a:r>
            <a:r>
              <a:rPr lang="fr-FR" sz="2800" b="0" i="0" u="none" strike="noStrike" dirty="0">
                <a:effectLst/>
                <a:latin typeface="Söhne"/>
              </a:rPr>
              <a:t>, </a:t>
            </a:r>
            <a:r>
              <a:rPr lang="fr-FR" sz="2800" b="0" i="0" u="none" strike="noStrike" dirty="0" err="1">
                <a:effectLst/>
                <a:latin typeface="Söhne"/>
              </a:rPr>
              <a:t>presenteism</a:t>
            </a:r>
            <a:r>
              <a:rPr lang="fr-FR" sz="2800" b="0" i="0" u="none" strike="noStrike" dirty="0">
                <a:effectLst/>
                <a:latin typeface="Söhne"/>
              </a:rPr>
              <a:t>, </a:t>
            </a:r>
            <a:r>
              <a:rPr lang="fr-FR" sz="2800" b="0" i="0" u="none" strike="noStrike" dirty="0" err="1">
                <a:effectLst/>
                <a:latin typeface="Söhne"/>
              </a:rPr>
              <a:t>decrease</a:t>
            </a:r>
            <a:r>
              <a:rPr lang="fr-FR" sz="2800" b="0" i="0" u="none" strike="noStrike" dirty="0">
                <a:effectLst/>
                <a:latin typeface="Söhne"/>
              </a:rPr>
              <a:t> in motivation, </a:t>
            </a:r>
            <a:r>
              <a:rPr lang="fr-FR" sz="2800" b="0" i="0" u="none" strike="noStrike" dirty="0" err="1">
                <a:effectLst/>
                <a:latin typeface="Söhne"/>
              </a:rPr>
              <a:t>workplace</a:t>
            </a:r>
            <a:r>
              <a:rPr lang="fr-FR" sz="2800" b="0" i="0" u="none" strike="noStrike" dirty="0">
                <a:effectLst/>
                <a:latin typeface="Söhne"/>
              </a:rPr>
              <a:t> accidents, etc.)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800" b="0" i="0" u="none" strike="noStrike" dirty="0" err="1">
                <a:effectLst/>
                <a:latin typeface="Söhne"/>
              </a:rPr>
              <a:t>Irregular</a:t>
            </a:r>
            <a:r>
              <a:rPr lang="fr-FR" sz="2800" b="0" i="0" u="none" strike="noStrike" dirty="0">
                <a:effectLst/>
                <a:latin typeface="Söhne"/>
              </a:rPr>
              <a:t> </a:t>
            </a:r>
            <a:r>
              <a:rPr lang="fr-FR" sz="2800" b="0" i="0" u="none" strike="noStrike" dirty="0" err="1">
                <a:effectLst/>
                <a:latin typeface="Söhne"/>
              </a:rPr>
              <a:t>working</a:t>
            </a:r>
            <a:r>
              <a:rPr lang="fr-FR" sz="2800" b="0" i="0" u="none" strike="noStrike" dirty="0">
                <a:effectLst/>
                <a:latin typeface="Söhne"/>
              </a:rPr>
              <a:t> </a:t>
            </a:r>
            <a:r>
              <a:rPr lang="fr-FR" sz="2800" b="0" i="0" u="none" strike="noStrike" dirty="0" err="1">
                <a:effectLst/>
                <a:latin typeface="Söhne"/>
              </a:rPr>
              <a:t>hours</a:t>
            </a:r>
            <a:r>
              <a:rPr lang="fr-FR" sz="2800" b="0" i="0" u="none" strike="noStrike" dirty="0">
                <a:effectLst/>
                <a:latin typeface="Söhne"/>
              </a:rPr>
              <a:t> </a:t>
            </a:r>
            <a:r>
              <a:rPr lang="fr-FR" sz="2800" b="0" i="0" u="none" strike="noStrike" dirty="0" err="1">
                <a:effectLst/>
                <a:latin typeface="Söhne"/>
              </a:rPr>
              <a:t>contribute</a:t>
            </a:r>
            <a:r>
              <a:rPr lang="fr-FR" sz="2800" b="0" i="0" u="none" strike="noStrike" dirty="0">
                <a:effectLst/>
                <a:latin typeface="Söhne"/>
              </a:rPr>
              <a:t> to long </a:t>
            </a:r>
            <a:r>
              <a:rPr lang="fr-FR" sz="2800" b="0" i="0" u="none" strike="noStrike" dirty="0" err="1">
                <a:effectLst/>
                <a:latin typeface="Söhne"/>
              </a:rPr>
              <a:t>term</a:t>
            </a:r>
            <a:r>
              <a:rPr lang="fr-FR" sz="2800" b="0" i="0" u="none" strike="noStrike" dirty="0">
                <a:effectLst/>
                <a:latin typeface="Söhne"/>
              </a:rPr>
              <a:t> </a:t>
            </a:r>
            <a:r>
              <a:rPr lang="fr-FR" sz="2800" b="0" i="0" u="none" strike="noStrike" dirty="0" err="1">
                <a:effectLst/>
                <a:latin typeface="Söhne"/>
              </a:rPr>
              <a:t>effects</a:t>
            </a:r>
            <a:r>
              <a:rPr lang="fr-FR" sz="2800" b="0" i="0" u="none" strike="noStrike" dirty="0">
                <a:effectLst/>
                <a:latin typeface="Söhne"/>
              </a:rPr>
              <a:t> on </a:t>
            </a:r>
            <a:r>
              <a:rPr lang="fr-FR" sz="2800" b="0" i="0" u="none" strike="noStrike" dirty="0" err="1">
                <a:effectLst/>
                <a:latin typeface="Söhne"/>
              </a:rPr>
              <a:t>health</a:t>
            </a:r>
            <a:endParaRPr lang="fr-FR" sz="2800" b="1" dirty="0">
              <a:solidFill>
                <a:srgbClr val="312B81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5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>
          <a:xfrm>
            <a:off x="6738311" y="6805115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fld id="{86CB4B4D-7CA3-9044-876B-883B54F8677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A512BF59-E482-4E94-856F-E500811400EA}"/>
              </a:ext>
            </a:extLst>
          </p:cNvPr>
          <p:cNvSpPr txBox="1">
            <a:spLocks/>
          </p:cNvSpPr>
          <p:nvPr/>
        </p:nvSpPr>
        <p:spPr>
          <a:xfrm>
            <a:off x="151002" y="115797"/>
            <a:ext cx="8396053" cy="523216"/>
          </a:xfrm>
          <a:prstGeom prst="rect">
            <a:avLst/>
          </a:prstGeom>
        </p:spPr>
        <p:txBody>
          <a:bodyPr/>
          <a:lstStyle>
            <a:lvl1pPr defTabSz="342900" eaLnBrk="1" fontAlgn="auto" latinLnBrk="0" hangingPunct="1">
              <a:spcAft>
                <a:spcPts val="0"/>
              </a:spcAft>
              <a:buNone/>
              <a:defRPr lang="fr-FR" sz="2800" b="1" i="0" dirty="0">
                <a:solidFill>
                  <a:srgbClr val="E74F2A"/>
                </a:solidFill>
                <a:ea typeface="+mj-ea"/>
                <a:cs typeface="+mj-cs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rgbClr val="F005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rgbClr val="F005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rgbClr val="F005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rgbClr val="F005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rgbClr val="F005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rgbClr val="F005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rgbClr val="F005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rgbClr val="F005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fr-FR" altLang="fr-FR" dirty="0" err="1"/>
              <a:t>Definition</a:t>
            </a:r>
            <a:endParaRPr lang="fr-FR" alt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6E7F0746-1028-8FA4-025A-4713EB05C185}"/>
              </a:ext>
            </a:extLst>
          </p:cNvPr>
          <p:cNvGrpSpPr/>
          <p:nvPr/>
        </p:nvGrpSpPr>
        <p:grpSpPr>
          <a:xfrm>
            <a:off x="3570585" y="1490882"/>
            <a:ext cx="2218405" cy="3965039"/>
            <a:chOff x="3570585" y="1490882"/>
            <a:chExt cx="2218405" cy="3965039"/>
          </a:xfrm>
        </p:grpSpPr>
        <p:sp>
          <p:nvSpPr>
            <p:cNvPr id="27" name="Rectangle à coins arrondis 14">
              <a:extLst>
                <a:ext uri="{FF2B5EF4-FFF2-40B4-BE49-F238E27FC236}">
                  <a16:creationId xmlns:a16="http://schemas.microsoft.com/office/drawing/2014/main" id="{23198FC2-08C7-4051-882B-63F7DE9B23D5}"/>
                </a:ext>
              </a:extLst>
            </p:cNvPr>
            <p:cNvSpPr/>
            <p:nvPr/>
          </p:nvSpPr>
          <p:spPr>
            <a:xfrm>
              <a:off x="3599325" y="2198896"/>
              <a:ext cx="2189665" cy="325702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noAutofit/>
            </a:bodyPr>
            <a:lstStyle/>
            <a:p>
              <a:pPr algn="ctr"/>
              <a:endParaRPr lang="fr-FR" sz="3200" dirty="0"/>
            </a:p>
            <a:p>
              <a:pPr algn="ctr"/>
              <a:r>
                <a:rPr lang="fr-FR" sz="3200" dirty="0" err="1">
                  <a:solidFill>
                    <a:schemeClr val="bg2">
                      <a:lumMod val="50000"/>
                    </a:schemeClr>
                  </a:solidFill>
                </a:rPr>
                <a:t>Rest</a:t>
              </a:r>
              <a:endParaRPr lang="fr-FR" sz="3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9" name="Arrondir un rectangle avec un coin du même côté 20">
              <a:extLst>
                <a:ext uri="{FF2B5EF4-FFF2-40B4-BE49-F238E27FC236}">
                  <a16:creationId xmlns:a16="http://schemas.microsoft.com/office/drawing/2014/main" id="{F89F2E7F-1D00-4BE5-B1B6-5246CB991C42}"/>
                </a:ext>
              </a:extLst>
            </p:cNvPr>
            <p:cNvSpPr/>
            <p:nvPr/>
          </p:nvSpPr>
          <p:spPr>
            <a:xfrm rot="10800000">
              <a:off x="3806099" y="3676075"/>
              <a:ext cx="1759233" cy="1401987"/>
            </a:xfrm>
            <a:prstGeom prst="round2Same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78ECC5A3-AC67-40F0-8367-EB28F67056AF}"/>
                </a:ext>
              </a:extLst>
            </p:cNvPr>
            <p:cNvSpPr txBox="1"/>
            <p:nvPr/>
          </p:nvSpPr>
          <p:spPr>
            <a:xfrm>
              <a:off x="4114218" y="4023345"/>
              <a:ext cx="999629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r>
                <a:rPr lang="fr-FR" sz="3200" err="1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Sleep</a:t>
              </a:r>
              <a:endParaRPr lang="fr-FR" sz="3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EC817D1D-D408-429F-B313-7B226AB2A7A0}"/>
                </a:ext>
              </a:extLst>
            </p:cNvPr>
            <p:cNvSpPr txBox="1"/>
            <p:nvPr/>
          </p:nvSpPr>
          <p:spPr>
            <a:xfrm>
              <a:off x="3570585" y="1490882"/>
              <a:ext cx="1611976" cy="523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r>
                <a:rPr lang="fr-FR" sz="2800" i="1" err="1">
                  <a:solidFill>
                    <a:schemeClr val="bg2">
                      <a:lumMod val="50000"/>
                    </a:schemeClr>
                  </a:solidFill>
                </a:rPr>
                <a:t>Recovery</a:t>
              </a:r>
              <a:endParaRPr lang="fr-FR" sz="2800" i="1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4" name="Flèche droite 10">
              <a:extLst>
                <a:ext uri="{FF2B5EF4-FFF2-40B4-BE49-F238E27FC236}">
                  <a16:creationId xmlns:a16="http://schemas.microsoft.com/office/drawing/2014/main" id="{25DE0402-9428-44A0-A32A-48FCD6EA19B0}"/>
                </a:ext>
              </a:extLst>
            </p:cNvPr>
            <p:cNvSpPr/>
            <p:nvPr/>
          </p:nvSpPr>
          <p:spPr>
            <a:xfrm rot="5400000">
              <a:off x="4368316" y="2092024"/>
              <a:ext cx="638476" cy="380539"/>
            </a:xfrm>
            <a:prstGeom prst="rightArrow">
              <a:avLst/>
            </a:prstGeom>
            <a:solidFill>
              <a:schemeClr val="bg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253625B7-5CA9-654D-B45B-C1CDE1930590}"/>
              </a:ext>
            </a:extLst>
          </p:cNvPr>
          <p:cNvGrpSpPr/>
          <p:nvPr/>
        </p:nvGrpSpPr>
        <p:grpSpPr>
          <a:xfrm>
            <a:off x="2777243" y="5327754"/>
            <a:ext cx="3668222" cy="1037721"/>
            <a:chOff x="2777243" y="5327754"/>
            <a:chExt cx="3668222" cy="1037721"/>
          </a:xfrm>
        </p:grpSpPr>
        <p:sp>
          <p:nvSpPr>
            <p:cNvPr id="46" name="Rectangle à coins arrondis 12">
              <a:extLst>
                <a:ext uri="{FF2B5EF4-FFF2-40B4-BE49-F238E27FC236}">
                  <a16:creationId xmlns:a16="http://schemas.microsoft.com/office/drawing/2014/main" id="{0B790AEA-D562-4DF6-AC49-F755BB11C80B}"/>
                </a:ext>
              </a:extLst>
            </p:cNvPr>
            <p:cNvSpPr/>
            <p:nvPr/>
          </p:nvSpPr>
          <p:spPr>
            <a:xfrm>
              <a:off x="2777243" y="5837675"/>
              <a:ext cx="3668222" cy="527800"/>
            </a:xfrm>
            <a:prstGeom prst="roundRect">
              <a:avLst/>
            </a:prstGeom>
            <a:solidFill>
              <a:srgbClr val="FF6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2500" b="1" i="0" u="none" strike="noStrike" cap="none" spc="0" normalizeH="0" baseline="0" err="1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 panose="020F0502020204030204" pitchFamily="34" charset="0"/>
                  <a:sym typeface="Arial"/>
                </a:rPr>
                <a:t>Impaired</a:t>
              </a:r>
              <a:r>
                <a:rPr kumimoji="0" lang="fr-FR" sz="25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Calibri" panose="020F0502020204030204" pitchFamily="34" charset="0"/>
                  <a:sym typeface="Arial"/>
                </a:rPr>
                <a:t> performance</a:t>
              </a:r>
            </a:p>
          </p:txBody>
        </p:sp>
        <p:sp>
          <p:nvSpPr>
            <p:cNvPr id="47" name="Flèche droite 30">
              <a:extLst>
                <a:ext uri="{FF2B5EF4-FFF2-40B4-BE49-F238E27FC236}">
                  <a16:creationId xmlns:a16="http://schemas.microsoft.com/office/drawing/2014/main" id="{7E337441-38B2-4341-A63F-6854BE6CF5F3}"/>
                </a:ext>
              </a:extLst>
            </p:cNvPr>
            <p:cNvSpPr/>
            <p:nvPr/>
          </p:nvSpPr>
          <p:spPr>
            <a:xfrm rot="8071024">
              <a:off x="5624881" y="5374050"/>
              <a:ext cx="556217" cy="463625"/>
            </a:xfrm>
            <a:prstGeom prst="rightArrow">
              <a:avLst/>
            </a:prstGeom>
            <a:solidFill>
              <a:srgbClr val="FF6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Flèche droite 31">
              <a:extLst>
                <a:ext uri="{FF2B5EF4-FFF2-40B4-BE49-F238E27FC236}">
                  <a16:creationId xmlns:a16="http://schemas.microsoft.com/office/drawing/2014/main" id="{E52D84E1-92C7-43BA-B2A7-4FA127091A0E}"/>
                </a:ext>
              </a:extLst>
            </p:cNvPr>
            <p:cNvSpPr/>
            <p:nvPr/>
          </p:nvSpPr>
          <p:spPr>
            <a:xfrm rot="2697260">
              <a:off x="2934707" y="5374340"/>
              <a:ext cx="556217" cy="463625"/>
            </a:xfrm>
            <a:prstGeom prst="rightArrow">
              <a:avLst/>
            </a:prstGeom>
            <a:solidFill>
              <a:srgbClr val="FF6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0FB6EB44-227A-46A7-8103-4C229C08C708}"/>
              </a:ext>
            </a:extLst>
          </p:cNvPr>
          <p:cNvSpPr txBox="1"/>
          <p:nvPr/>
        </p:nvSpPr>
        <p:spPr>
          <a:xfrm>
            <a:off x="7082011" y="6425957"/>
            <a:ext cx="1995094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fr-FR" sz="1200" i="1" err="1"/>
              <a:t>Adapted</a:t>
            </a:r>
            <a:r>
              <a:rPr lang="fr-FR" sz="1200" i="1"/>
              <a:t> </a:t>
            </a:r>
            <a:r>
              <a:rPr lang="fr-FR" sz="1200" i="1" err="1"/>
              <a:t>from</a:t>
            </a:r>
            <a:r>
              <a:rPr lang="fr-FR" sz="1200" i="1"/>
              <a:t> </a:t>
            </a:r>
            <a:r>
              <a:rPr lang="fr-FR" sz="1200" i="1" err="1"/>
              <a:t>Folkard</a:t>
            </a:r>
            <a:r>
              <a:rPr lang="fr-FR" sz="1200" i="1"/>
              <a:t>, 2008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78003A2-BE76-BC4B-B59F-DF235B87C918}"/>
              </a:ext>
            </a:extLst>
          </p:cNvPr>
          <p:cNvGrpSpPr/>
          <p:nvPr/>
        </p:nvGrpSpPr>
        <p:grpSpPr>
          <a:xfrm>
            <a:off x="5565332" y="1953663"/>
            <a:ext cx="3390716" cy="4204194"/>
            <a:chOff x="5573772" y="1954764"/>
            <a:chExt cx="3390716" cy="4204194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F4DBE0F5-30D2-5747-8B75-A644CCD7FAFA}"/>
                </a:ext>
              </a:extLst>
            </p:cNvPr>
            <p:cNvGrpSpPr/>
            <p:nvPr/>
          </p:nvGrpSpPr>
          <p:grpSpPr>
            <a:xfrm>
              <a:off x="5573772" y="1954764"/>
              <a:ext cx="3390716" cy="3750054"/>
              <a:chOff x="5573772" y="1954764"/>
              <a:chExt cx="3390716" cy="3750054"/>
            </a:xfrm>
          </p:grpSpPr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4C3BF7A1-9A8D-44CE-A538-EB090B857D37}"/>
                  </a:ext>
                </a:extLst>
              </p:cNvPr>
              <p:cNvGrpSpPr/>
              <p:nvPr/>
            </p:nvGrpSpPr>
            <p:grpSpPr>
              <a:xfrm>
                <a:off x="5902994" y="1954764"/>
                <a:ext cx="3061494" cy="3750054"/>
                <a:chOff x="5873702" y="1744980"/>
                <a:chExt cx="3061494" cy="3750054"/>
              </a:xfrm>
            </p:grpSpPr>
            <p:sp>
              <p:nvSpPr>
                <p:cNvPr id="36" name="Rectangle à coins arrondis 16">
                  <a:extLst>
                    <a:ext uri="{FF2B5EF4-FFF2-40B4-BE49-F238E27FC236}">
                      <a16:creationId xmlns:a16="http://schemas.microsoft.com/office/drawing/2014/main" id="{A92B6717-D878-4FAA-961F-01DF64101CC6}"/>
                    </a:ext>
                  </a:extLst>
                </p:cNvPr>
                <p:cNvSpPr/>
                <p:nvPr/>
              </p:nvSpPr>
              <p:spPr>
                <a:xfrm>
                  <a:off x="5873702" y="1744980"/>
                  <a:ext cx="3061494" cy="3750054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7" name="Text Box 3">
                  <a:extLst>
                    <a:ext uri="{FF2B5EF4-FFF2-40B4-BE49-F238E27FC236}">
                      <a16:creationId xmlns:a16="http://schemas.microsoft.com/office/drawing/2014/main" id="{E31284DF-81D0-443E-B7B2-60AD8642A5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73702" y="1891347"/>
                  <a:ext cx="3061494" cy="12806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fr-FR" sz="3600" b="1" err="1">
                      <a:solidFill>
                        <a:srgbClr val="002060"/>
                      </a:solidFill>
                      <a:latin typeface="Calibri" pitchFamily="34" charset="0"/>
                      <a:cs typeface="Arial" charset="0"/>
                    </a:rPr>
                    <a:t>Sleep-related</a:t>
                  </a:r>
                  <a:r>
                    <a:rPr lang="fr-FR" sz="3600" b="1">
                      <a:solidFill>
                        <a:srgbClr val="002060"/>
                      </a:solidFill>
                      <a:latin typeface="Calibri" pitchFamily="34" charset="0"/>
                      <a:cs typeface="Arial" charset="0"/>
                    </a:rPr>
                    <a:t> fatigue</a:t>
                  </a:r>
                </a:p>
              </p:txBody>
            </p:sp>
            <p:sp>
              <p:nvSpPr>
                <p:cNvPr id="38" name="Text Box 4">
                  <a:extLst>
                    <a:ext uri="{FF2B5EF4-FFF2-40B4-BE49-F238E27FC236}">
                      <a16:creationId xmlns:a16="http://schemas.microsoft.com/office/drawing/2014/main" id="{05AF72D3-759C-458E-BCB1-8E2FC8FD55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97383" y="3333918"/>
                  <a:ext cx="2285882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GB" altLang="fr-FR" sz="2000">
                      <a:latin typeface="Tahoma" charset="0"/>
                      <a:ea typeface="ＭＳ Ｐゴシック" charset="-128"/>
                      <a:cs typeface="Arial" charset="0"/>
                    </a:rPr>
                    <a:t>Circadian Rhythms</a:t>
                  </a:r>
                </a:p>
                <a:p>
                  <a:pPr algn="ctr"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GB" altLang="fr-FR" sz="2000">
                      <a:latin typeface="Tahoma" charset="0"/>
                      <a:ea typeface="ＭＳ Ｐゴシック" charset="-128"/>
                      <a:cs typeface="Arial" charset="0"/>
                    </a:rPr>
                    <a:t>Waking time</a:t>
                  </a:r>
                </a:p>
              </p:txBody>
            </p:sp>
          </p:grpSp>
          <p:sp>
            <p:nvSpPr>
              <p:cNvPr id="42" name="Flèche droite 24">
                <a:extLst>
                  <a:ext uri="{FF2B5EF4-FFF2-40B4-BE49-F238E27FC236}">
                    <a16:creationId xmlns:a16="http://schemas.microsoft.com/office/drawing/2014/main" id="{17224E9A-784E-4CE7-8BC5-BF28F534396C}"/>
                  </a:ext>
                </a:extLst>
              </p:cNvPr>
              <p:cNvSpPr/>
              <p:nvPr/>
            </p:nvSpPr>
            <p:spPr>
              <a:xfrm rot="10800000">
                <a:off x="5573772" y="4270879"/>
                <a:ext cx="491763" cy="463625"/>
              </a:xfrm>
              <a:prstGeom prst="righ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79930114-B008-4105-B25E-9FB5087B1997}"/>
                </a:ext>
              </a:extLst>
            </p:cNvPr>
            <p:cNvSpPr txBox="1"/>
            <p:nvPr/>
          </p:nvSpPr>
          <p:spPr>
            <a:xfrm>
              <a:off x="6738311" y="5851185"/>
              <a:ext cx="2023948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r>
                <a:rPr lang="fr-FR" sz="1400" i="1" err="1"/>
                <a:t>Physiological</a:t>
              </a:r>
              <a:r>
                <a:rPr lang="fr-FR" sz="1400" i="1"/>
                <a:t> </a:t>
              </a:r>
              <a:r>
                <a:rPr lang="fr-FR" sz="1400" i="1" err="1"/>
                <a:t>resources</a:t>
              </a:r>
              <a:r>
                <a:rPr lang="fr-FR" sz="1400" i="1"/>
                <a:t>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750E8345-42E8-B649-921C-4FC584AE34AD}"/>
              </a:ext>
            </a:extLst>
          </p:cNvPr>
          <p:cNvGrpSpPr/>
          <p:nvPr/>
        </p:nvGrpSpPr>
        <p:grpSpPr>
          <a:xfrm>
            <a:off x="151002" y="1900472"/>
            <a:ext cx="3616697" cy="4189198"/>
            <a:chOff x="151002" y="1900472"/>
            <a:chExt cx="3616697" cy="4189198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D3160CFF-C656-5648-9118-A9AB3F3C3BA1}"/>
                </a:ext>
              </a:extLst>
            </p:cNvPr>
            <p:cNvGrpSpPr/>
            <p:nvPr/>
          </p:nvGrpSpPr>
          <p:grpSpPr>
            <a:xfrm>
              <a:off x="151002" y="1900472"/>
              <a:ext cx="3616697" cy="3750054"/>
              <a:chOff x="151002" y="1900472"/>
              <a:chExt cx="3616697" cy="3750054"/>
            </a:xfrm>
          </p:grpSpPr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E1B151C5-411C-4720-96B4-80DA0BA3AB74}"/>
                  </a:ext>
                </a:extLst>
              </p:cNvPr>
              <p:cNvGrpSpPr/>
              <p:nvPr/>
            </p:nvGrpSpPr>
            <p:grpSpPr>
              <a:xfrm>
                <a:off x="151002" y="1900472"/>
                <a:ext cx="3324613" cy="3750054"/>
                <a:chOff x="521423" y="1870075"/>
                <a:chExt cx="3324613" cy="3750054"/>
              </a:xfrm>
              <a:solidFill>
                <a:schemeClr val="accent3">
                  <a:lumMod val="40000"/>
                  <a:lumOff val="60000"/>
                </a:schemeClr>
              </a:solidFill>
            </p:grpSpPr>
            <p:sp>
              <p:nvSpPr>
                <p:cNvPr id="30" name="Rectangle à coins arrondis 1">
                  <a:extLst>
                    <a:ext uri="{FF2B5EF4-FFF2-40B4-BE49-F238E27FC236}">
                      <a16:creationId xmlns:a16="http://schemas.microsoft.com/office/drawing/2014/main" id="{4C763892-FF2F-4860-8068-C6F231B9BBB1}"/>
                    </a:ext>
                  </a:extLst>
                </p:cNvPr>
                <p:cNvSpPr/>
                <p:nvPr/>
              </p:nvSpPr>
              <p:spPr>
                <a:xfrm>
                  <a:off x="521423" y="1870075"/>
                  <a:ext cx="3324613" cy="3750054"/>
                </a:xfrm>
                <a:prstGeom prst="roundRect">
                  <a:avLst/>
                </a:prstGeom>
                <a:grpFill/>
                <a:ln w="25400" cap="flat">
                  <a:solidFill>
                    <a:schemeClr val="accent1"/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3" name="Text Box 3">
                  <a:extLst>
                    <a:ext uri="{FF2B5EF4-FFF2-40B4-BE49-F238E27FC236}">
                      <a16:creationId xmlns:a16="http://schemas.microsoft.com/office/drawing/2014/main" id="{90255BD2-9880-4852-BB02-03E5A2CF9B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7601" y="2087684"/>
                  <a:ext cx="2997408" cy="128060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fr-FR" sz="3600" b="1">
                      <a:solidFill>
                        <a:srgbClr val="002060"/>
                      </a:solidFill>
                      <a:latin typeface="Calibri" pitchFamily="34" charset="0"/>
                      <a:cs typeface="Arial" charset="0"/>
                    </a:rPr>
                    <a:t>Effort-</a:t>
                  </a:r>
                  <a:r>
                    <a:rPr lang="fr-FR" sz="3600" b="1" err="1">
                      <a:solidFill>
                        <a:srgbClr val="002060"/>
                      </a:solidFill>
                      <a:latin typeface="Calibri" pitchFamily="34" charset="0"/>
                      <a:cs typeface="Arial" charset="0"/>
                    </a:rPr>
                    <a:t>related</a:t>
                  </a:r>
                  <a:r>
                    <a:rPr lang="fr-FR" sz="3600" b="1">
                      <a:solidFill>
                        <a:srgbClr val="002060"/>
                      </a:solidFill>
                      <a:latin typeface="Calibri" pitchFamily="34" charset="0"/>
                      <a:cs typeface="Arial" charset="0"/>
                    </a:rPr>
                    <a:t> fatigue</a:t>
                  </a:r>
                  <a:endParaRPr lang="fr-FR" sz="2200" b="1">
                    <a:solidFill>
                      <a:srgbClr val="00206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34" name="Text Box 4">
                  <a:extLst>
                    <a:ext uri="{FF2B5EF4-FFF2-40B4-BE49-F238E27FC236}">
                      <a16:creationId xmlns:a16="http://schemas.microsoft.com/office/drawing/2014/main" id="{DD0C1D85-CE3F-434F-B168-75A75E3FDD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2097" y="3339691"/>
                  <a:ext cx="2037930" cy="1891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fr-FR" sz="2000" i="1" u="sng" dirty="0" err="1">
                      <a:solidFill>
                        <a:schemeClr val="tx2"/>
                      </a:solidFill>
                      <a:latin typeface="Calibri" pitchFamily="34" charset="0"/>
                      <a:cs typeface="Arial" charset="0"/>
                    </a:rPr>
                    <a:t>Workload</a:t>
                  </a:r>
                  <a:endParaRPr lang="fr-FR" sz="2000" i="1" u="sng" dirty="0">
                    <a:solidFill>
                      <a:schemeClr val="tx2"/>
                    </a:solidFill>
                    <a:latin typeface="Calibri" pitchFamily="34" charset="0"/>
                    <a:cs typeface="Arial" charset="0"/>
                  </a:endParaRPr>
                </a:p>
                <a:p>
                  <a:pPr marL="457200" indent="-4572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fr-FR" sz="2000" i="1" dirty="0" err="1">
                      <a:solidFill>
                        <a:schemeClr val="tx2"/>
                      </a:solidFill>
                      <a:latin typeface="Calibri" pitchFamily="34" charset="0"/>
                      <a:cs typeface="Arial" charset="0"/>
                    </a:rPr>
                    <a:t>Muscular</a:t>
                  </a:r>
                  <a:r>
                    <a:rPr lang="fr-FR" sz="2000" i="1" dirty="0">
                      <a:solidFill>
                        <a:schemeClr val="tx2"/>
                      </a:solidFill>
                      <a:latin typeface="Calibri" pitchFamily="34" charset="0"/>
                      <a:cs typeface="Arial" charset="0"/>
                    </a:rPr>
                    <a:t>  </a:t>
                  </a:r>
                </a:p>
                <a:p>
                  <a:pPr marL="457200" indent="-4572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fr-FR" sz="2000" i="1" dirty="0">
                      <a:solidFill>
                        <a:schemeClr val="tx2"/>
                      </a:solidFill>
                      <a:latin typeface="Calibri" pitchFamily="34" charset="0"/>
                      <a:cs typeface="Arial" charset="0"/>
                    </a:rPr>
                    <a:t>Mental</a:t>
                  </a:r>
                </a:p>
                <a:p>
                  <a:pPr marL="457200" indent="-4572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fr-FR" sz="2000" i="1" dirty="0" err="1">
                      <a:solidFill>
                        <a:schemeClr val="tx2"/>
                      </a:solidFill>
                      <a:latin typeface="Calibri" pitchFamily="34" charset="0"/>
                      <a:cs typeface="Arial" charset="0"/>
                    </a:rPr>
                    <a:t>Psychological</a:t>
                  </a:r>
                  <a:endParaRPr lang="fr-FR" sz="2000" i="1" dirty="0">
                    <a:solidFill>
                      <a:schemeClr val="tx2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</p:grpSp>
          <p:sp>
            <p:nvSpPr>
              <p:cNvPr id="41" name="Flèche droite 8">
                <a:extLst>
                  <a:ext uri="{FF2B5EF4-FFF2-40B4-BE49-F238E27FC236}">
                    <a16:creationId xmlns:a16="http://schemas.microsoft.com/office/drawing/2014/main" id="{5AEEF42A-4BCD-4255-990D-76BCC21BD97A}"/>
                  </a:ext>
                </a:extLst>
              </p:cNvPr>
              <p:cNvSpPr/>
              <p:nvPr/>
            </p:nvSpPr>
            <p:spPr>
              <a:xfrm>
                <a:off x="3211482" y="2917677"/>
                <a:ext cx="556217" cy="463625"/>
              </a:xfrm>
              <a:prstGeom prst="right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455F9CB5-BAA3-44F2-A3FB-EDED3ADA9B9C}"/>
                </a:ext>
              </a:extLst>
            </p:cNvPr>
            <p:cNvSpPr txBox="1"/>
            <p:nvPr/>
          </p:nvSpPr>
          <p:spPr>
            <a:xfrm>
              <a:off x="1508258" y="5781897"/>
              <a:ext cx="610099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r>
                <a:rPr lang="fr-FR" sz="1400" i="1" dirty="0"/>
                <a:t>Efforts</a:t>
              </a: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A7EA1897-3418-4D37-B340-2C67B7AB1F46}"/>
              </a:ext>
            </a:extLst>
          </p:cNvPr>
          <p:cNvSpPr txBox="1"/>
          <p:nvPr/>
        </p:nvSpPr>
        <p:spPr>
          <a:xfrm>
            <a:off x="151001" y="700143"/>
            <a:ext cx="93195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GB" sz="2800" dirty="0">
                <a:latin typeface="Gill Sans" charset="0"/>
                <a:ea typeface="Gill Sans" charset="0"/>
                <a:cs typeface="Gill Sans" charset="0"/>
              </a:rPr>
              <a:t>A scientific definition of fatigue : “</a:t>
            </a:r>
            <a:r>
              <a:rPr lang="en-GB" altLang="en-GB" sz="2800" b="1" dirty="0">
                <a:latin typeface="Gill Sans" charset="0"/>
                <a:ea typeface="Gill Sans" charset="0"/>
                <a:cs typeface="Gill Sans" charset="0"/>
              </a:rPr>
              <a:t>a drive for a recuperative rest”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71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1914C-AA5F-2E7E-4D28-366A5CF8C6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0159" y="603906"/>
            <a:ext cx="8229600" cy="585787"/>
          </a:xfrm>
        </p:spPr>
        <p:txBody>
          <a:bodyPr anchor="ctr">
            <a:normAutofit fontScale="90000"/>
          </a:bodyPr>
          <a:lstStyle/>
          <a:p>
            <a:r>
              <a:rPr lang="fr-FR" dirty="0" err="1">
                <a:solidFill>
                  <a:srgbClr val="E74F2A"/>
                </a:solidFill>
              </a:rPr>
              <a:t>ATCOs</a:t>
            </a:r>
            <a:r>
              <a:rPr lang="fr-FR" dirty="0">
                <a:solidFill>
                  <a:srgbClr val="E74F2A"/>
                </a:solidFill>
              </a:rPr>
              <a:t> Fatigue </a:t>
            </a:r>
            <a:r>
              <a:rPr lang="fr-FR" dirty="0" err="1">
                <a:solidFill>
                  <a:srgbClr val="E74F2A"/>
                </a:solidFill>
              </a:rPr>
              <a:t>factors</a:t>
            </a:r>
            <a:endParaRPr lang="fr-FR" dirty="0">
              <a:solidFill>
                <a:srgbClr val="E74F2A"/>
              </a:solidFill>
            </a:endParaRPr>
          </a:p>
        </p:txBody>
      </p:sp>
      <p:graphicFrame>
        <p:nvGraphicFramePr>
          <p:cNvPr id="6" name="Espace réservé du texte 2">
            <a:extLst>
              <a:ext uri="{FF2B5EF4-FFF2-40B4-BE49-F238E27FC236}">
                <a16:creationId xmlns:a16="http://schemas.microsoft.com/office/drawing/2014/main" id="{DF952908-1E95-1D36-AE96-CDB0146FF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34401"/>
              </p:ext>
            </p:extLst>
          </p:nvPr>
        </p:nvGraphicFramePr>
        <p:xfrm>
          <a:off x="700159" y="1563868"/>
          <a:ext cx="7981975" cy="462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upload.wikimedia.org/wikipedia/commons/thumb/0/...">
            <a:extLst>
              <a:ext uri="{FF2B5EF4-FFF2-40B4-BE49-F238E27FC236}">
                <a16:creationId xmlns:a16="http://schemas.microsoft.com/office/drawing/2014/main" id="{2F6EA902-AE39-56BF-5ECF-D7FEF1BAE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3" y="2898005"/>
            <a:ext cx="2263913" cy="16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6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2CD28A-8D2F-48F3-A991-E8D78C417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E0212A-04C2-40A8-8DC9-F04AFC178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140288-DE23-48FA-8C08-D8A25CC95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A3690E-3177-4DB1-8AE8-004DAF9D2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3E1683-7856-46B7-84F6-334B9EC9C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E51BD8-11B2-41B1-9CA7-3F035FE1C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09BCD2-9145-4FAF-85EB-DF1F3DAF3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560210-39D3-4F0D-82F3-24D07F9B1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2FF848-594A-440E-A8C6-EBFA3C352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926A9A-BDA4-4C9E-8925-8D108361A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60E62A-542C-4D24-833D-C34C6B678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B2F37E-E120-4DCF-93BF-0BF97AF6C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68475" y="190500"/>
            <a:ext cx="7375525" cy="857250"/>
          </a:xfrm>
        </p:spPr>
        <p:txBody>
          <a:bodyPr>
            <a:normAutofit fontScale="90000"/>
          </a:bodyPr>
          <a:lstStyle/>
          <a:p>
            <a:pPr algn="l" defTabSz="342900"/>
            <a:r>
              <a:rPr lang="en-GB" altLang="en-US" sz="2800" b="1" dirty="0">
                <a:solidFill>
                  <a:srgbClr val="E74F2A"/>
                </a:solidFill>
                <a:latin typeface="+mn-lt"/>
              </a:rPr>
              <a:t>Alertness components: the 3-process model</a:t>
            </a:r>
          </a:p>
        </p:txBody>
      </p:sp>
      <p:pic>
        <p:nvPicPr>
          <p:cNvPr id="63491" name="Picture 123" descr="MCj0312402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1417" y="2306091"/>
            <a:ext cx="971550" cy="950912"/>
          </a:xfrm>
        </p:spPr>
      </p:pic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1439467" y="3663554"/>
            <a:ext cx="5836444" cy="2337197"/>
            <a:chOff x="192" y="2357"/>
            <a:chExt cx="4902" cy="1963"/>
          </a:xfrm>
        </p:grpSpPr>
        <p:grpSp>
          <p:nvGrpSpPr>
            <p:cNvPr id="74813" name="Group 59"/>
            <p:cNvGrpSpPr>
              <a:grpSpLocks/>
            </p:cNvGrpSpPr>
            <p:nvPr/>
          </p:nvGrpSpPr>
          <p:grpSpPr bwMode="auto">
            <a:xfrm>
              <a:off x="192" y="2357"/>
              <a:ext cx="4902" cy="1963"/>
              <a:chOff x="192" y="2357"/>
              <a:chExt cx="4902" cy="1963"/>
            </a:xfrm>
          </p:grpSpPr>
          <p:grpSp>
            <p:nvGrpSpPr>
              <p:cNvPr id="74815" name="Group 60"/>
              <p:cNvGrpSpPr>
                <a:grpSpLocks/>
              </p:cNvGrpSpPr>
              <p:nvPr/>
            </p:nvGrpSpPr>
            <p:grpSpPr bwMode="auto">
              <a:xfrm>
                <a:off x="192" y="2357"/>
                <a:ext cx="2784" cy="1963"/>
                <a:chOff x="2893" y="1440"/>
                <a:chExt cx="2867" cy="1963"/>
              </a:xfrm>
            </p:grpSpPr>
            <p:sp>
              <p:nvSpPr>
                <p:cNvPr id="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849" y="2756"/>
                  <a:ext cx="535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fr-FR" altLang="fr-FR" sz="1013" i="1">
                      <a:solidFill>
                        <a:schemeClr val="accent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Fatigue</a:t>
                  </a:r>
                  <a:endParaRPr lang="fr-FR" altLang="fr-FR" sz="1500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7481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167" y="1440"/>
                  <a:ext cx="2593" cy="1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1800">
                      <a:solidFill>
                        <a:schemeClr val="accent2"/>
                      </a:solidFill>
                      <a:latin typeface="Arial" charset="0"/>
                      <a:ea typeface="ＭＳ Ｐゴシック" charset="-128"/>
                      <a:cs typeface="Arial" charset="0"/>
                      <a:sym typeface="Gill Sans Light" charset="0"/>
                    </a:rPr>
                    <a:t>Rythmes circadiens : environ 24 heures en présence des synchroniseurs (Jour-Nuit, rythmes sociaux,…)</a:t>
                  </a:r>
                </a:p>
              </p:txBody>
            </p:sp>
            <p:sp>
              <p:nvSpPr>
                <p:cNvPr id="74819" name="Rectangle 63"/>
                <p:cNvSpPr>
                  <a:spLocks noChangeArrowheads="1"/>
                </p:cNvSpPr>
                <p:nvPr/>
              </p:nvSpPr>
              <p:spPr bwMode="auto">
                <a:xfrm>
                  <a:off x="2893" y="1523"/>
                  <a:ext cx="2840" cy="18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GB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20" name="Freeform 64"/>
                <p:cNvSpPr>
                  <a:spLocks/>
                </p:cNvSpPr>
                <p:nvPr/>
              </p:nvSpPr>
              <p:spPr bwMode="auto">
                <a:xfrm>
                  <a:off x="3220" y="1599"/>
                  <a:ext cx="2330" cy="1309"/>
                </a:xfrm>
                <a:custGeom>
                  <a:avLst/>
                  <a:gdLst>
                    <a:gd name="T0" fmla="*/ 0 w 306"/>
                    <a:gd name="T1" fmla="*/ 0 h 172"/>
                    <a:gd name="T2" fmla="*/ 0 w 306"/>
                    <a:gd name="T3" fmla="*/ 2147483646 h 172"/>
                    <a:gd name="T4" fmla="*/ 2147483646 w 306"/>
                    <a:gd name="T5" fmla="*/ 2147483646 h 172"/>
                    <a:gd name="T6" fmla="*/ 0 60000 65536"/>
                    <a:gd name="T7" fmla="*/ 0 60000 65536"/>
                    <a:gd name="T8" fmla="*/ 0 60000 65536"/>
                    <a:gd name="T9" fmla="*/ 0 w 306"/>
                    <a:gd name="T10" fmla="*/ 0 h 172"/>
                    <a:gd name="T11" fmla="*/ 306 w 306"/>
                    <a:gd name="T12" fmla="*/ 172 h 1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6" h="172">
                      <a:moveTo>
                        <a:pt x="0" y="0"/>
                      </a:moveTo>
                      <a:lnTo>
                        <a:pt x="0" y="172"/>
                      </a:lnTo>
                      <a:lnTo>
                        <a:pt x="306" y="172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2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220" y="2908"/>
                  <a:ext cx="1" cy="38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22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479" y="2908"/>
                  <a:ext cx="1" cy="38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23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3738" y="2908"/>
                  <a:ext cx="1" cy="38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24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3997" y="2908"/>
                  <a:ext cx="1" cy="38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25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4256" y="2908"/>
                  <a:ext cx="1" cy="38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2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4514" y="2908"/>
                  <a:ext cx="1" cy="38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2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773" y="2908"/>
                  <a:ext cx="1" cy="38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28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5032" y="2908"/>
                  <a:ext cx="1" cy="38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29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5291" y="2908"/>
                  <a:ext cx="1" cy="38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30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5550" y="2908"/>
                  <a:ext cx="1" cy="38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31" name="Freeform 75"/>
                <p:cNvSpPr>
                  <a:spLocks/>
                </p:cNvSpPr>
                <p:nvPr/>
              </p:nvSpPr>
              <p:spPr bwMode="auto">
                <a:xfrm>
                  <a:off x="3273" y="1812"/>
                  <a:ext cx="77" cy="503"/>
                </a:xfrm>
                <a:custGeom>
                  <a:avLst/>
                  <a:gdLst>
                    <a:gd name="T0" fmla="*/ 0 w 77"/>
                    <a:gd name="T1" fmla="*/ 503 h 503"/>
                    <a:gd name="T2" fmla="*/ 8 w 77"/>
                    <a:gd name="T3" fmla="*/ 434 h 503"/>
                    <a:gd name="T4" fmla="*/ 16 w 77"/>
                    <a:gd name="T5" fmla="*/ 366 h 503"/>
                    <a:gd name="T6" fmla="*/ 23 w 77"/>
                    <a:gd name="T7" fmla="*/ 221 h 503"/>
                    <a:gd name="T8" fmla="*/ 31 w 77"/>
                    <a:gd name="T9" fmla="*/ 160 h 503"/>
                    <a:gd name="T10" fmla="*/ 46 w 77"/>
                    <a:gd name="T11" fmla="*/ 99 h 503"/>
                    <a:gd name="T12" fmla="*/ 61 w 77"/>
                    <a:gd name="T13" fmla="*/ 46 h 503"/>
                    <a:gd name="T14" fmla="*/ 77 w 77"/>
                    <a:gd name="T15" fmla="*/ 0 h 5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7"/>
                    <a:gd name="T25" fmla="*/ 0 h 503"/>
                    <a:gd name="T26" fmla="*/ 77 w 77"/>
                    <a:gd name="T27" fmla="*/ 503 h 5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7" h="503">
                      <a:moveTo>
                        <a:pt x="0" y="503"/>
                      </a:moveTo>
                      <a:lnTo>
                        <a:pt x="8" y="434"/>
                      </a:lnTo>
                      <a:lnTo>
                        <a:pt x="16" y="366"/>
                      </a:lnTo>
                      <a:lnTo>
                        <a:pt x="23" y="221"/>
                      </a:lnTo>
                      <a:lnTo>
                        <a:pt x="31" y="160"/>
                      </a:lnTo>
                      <a:lnTo>
                        <a:pt x="46" y="99"/>
                      </a:lnTo>
                      <a:lnTo>
                        <a:pt x="61" y="46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32" name="Freeform 76"/>
                <p:cNvSpPr>
                  <a:spLocks/>
                </p:cNvSpPr>
                <p:nvPr/>
              </p:nvSpPr>
              <p:spPr bwMode="auto">
                <a:xfrm>
                  <a:off x="3350" y="1736"/>
                  <a:ext cx="258" cy="76"/>
                </a:xfrm>
                <a:custGeom>
                  <a:avLst/>
                  <a:gdLst>
                    <a:gd name="T0" fmla="*/ 0 w 258"/>
                    <a:gd name="T1" fmla="*/ 76 h 76"/>
                    <a:gd name="T2" fmla="*/ 22 w 258"/>
                    <a:gd name="T3" fmla="*/ 46 h 76"/>
                    <a:gd name="T4" fmla="*/ 53 w 258"/>
                    <a:gd name="T5" fmla="*/ 23 h 76"/>
                    <a:gd name="T6" fmla="*/ 83 w 258"/>
                    <a:gd name="T7" fmla="*/ 8 h 76"/>
                    <a:gd name="T8" fmla="*/ 114 w 258"/>
                    <a:gd name="T9" fmla="*/ 0 h 76"/>
                    <a:gd name="T10" fmla="*/ 190 w 258"/>
                    <a:gd name="T11" fmla="*/ 0 h 76"/>
                    <a:gd name="T12" fmla="*/ 258 w 258"/>
                    <a:gd name="T13" fmla="*/ 0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8"/>
                    <a:gd name="T22" fmla="*/ 0 h 76"/>
                    <a:gd name="T23" fmla="*/ 258 w 258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8" h="76">
                      <a:moveTo>
                        <a:pt x="0" y="76"/>
                      </a:moveTo>
                      <a:lnTo>
                        <a:pt x="22" y="46"/>
                      </a:lnTo>
                      <a:lnTo>
                        <a:pt x="53" y="23"/>
                      </a:lnTo>
                      <a:lnTo>
                        <a:pt x="83" y="8"/>
                      </a:lnTo>
                      <a:lnTo>
                        <a:pt x="114" y="0"/>
                      </a:lnTo>
                      <a:lnTo>
                        <a:pt x="190" y="0"/>
                      </a:lnTo>
                      <a:lnTo>
                        <a:pt x="258" y="0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33" name="Freeform 77"/>
                <p:cNvSpPr>
                  <a:spLocks/>
                </p:cNvSpPr>
                <p:nvPr/>
              </p:nvSpPr>
              <p:spPr bwMode="auto">
                <a:xfrm>
                  <a:off x="3608" y="1736"/>
                  <a:ext cx="259" cy="107"/>
                </a:xfrm>
                <a:custGeom>
                  <a:avLst/>
                  <a:gdLst>
                    <a:gd name="T0" fmla="*/ 0 w 259"/>
                    <a:gd name="T1" fmla="*/ 0 h 107"/>
                    <a:gd name="T2" fmla="*/ 61 w 259"/>
                    <a:gd name="T3" fmla="*/ 15 h 107"/>
                    <a:gd name="T4" fmla="*/ 130 w 259"/>
                    <a:gd name="T5" fmla="*/ 38 h 107"/>
                    <a:gd name="T6" fmla="*/ 198 w 259"/>
                    <a:gd name="T7" fmla="*/ 76 h 107"/>
                    <a:gd name="T8" fmla="*/ 259 w 259"/>
                    <a:gd name="T9" fmla="*/ 107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9"/>
                    <a:gd name="T16" fmla="*/ 0 h 107"/>
                    <a:gd name="T17" fmla="*/ 259 w 259"/>
                    <a:gd name="T18" fmla="*/ 107 h 1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9" h="107">
                      <a:moveTo>
                        <a:pt x="0" y="0"/>
                      </a:moveTo>
                      <a:lnTo>
                        <a:pt x="61" y="15"/>
                      </a:lnTo>
                      <a:lnTo>
                        <a:pt x="130" y="38"/>
                      </a:lnTo>
                      <a:lnTo>
                        <a:pt x="198" y="76"/>
                      </a:lnTo>
                      <a:lnTo>
                        <a:pt x="259" y="107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34" name="Freeform 78"/>
                <p:cNvSpPr>
                  <a:spLocks/>
                </p:cNvSpPr>
                <p:nvPr/>
              </p:nvSpPr>
              <p:spPr bwMode="auto">
                <a:xfrm>
                  <a:off x="3867" y="1843"/>
                  <a:ext cx="259" cy="129"/>
                </a:xfrm>
                <a:custGeom>
                  <a:avLst/>
                  <a:gdLst>
                    <a:gd name="T0" fmla="*/ 0 w 259"/>
                    <a:gd name="T1" fmla="*/ 0 h 129"/>
                    <a:gd name="T2" fmla="*/ 130 w 259"/>
                    <a:gd name="T3" fmla="*/ 61 h 129"/>
                    <a:gd name="T4" fmla="*/ 259 w 259"/>
                    <a:gd name="T5" fmla="*/ 129 h 129"/>
                    <a:gd name="T6" fmla="*/ 0 60000 65536"/>
                    <a:gd name="T7" fmla="*/ 0 60000 65536"/>
                    <a:gd name="T8" fmla="*/ 0 60000 65536"/>
                    <a:gd name="T9" fmla="*/ 0 w 259"/>
                    <a:gd name="T10" fmla="*/ 0 h 129"/>
                    <a:gd name="T11" fmla="*/ 259 w 259"/>
                    <a:gd name="T12" fmla="*/ 129 h 1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" h="129">
                      <a:moveTo>
                        <a:pt x="0" y="0"/>
                      </a:moveTo>
                      <a:lnTo>
                        <a:pt x="130" y="61"/>
                      </a:lnTo>
                      <a:lnTo>
                        <a:pt x="259" y="129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35" name="Line 79"/>
                <p:cNvSpPr>
                  <a:spLocks noChangeShapeType="1"/>
                </p:cNvSpPr>
                <p:nvPr/>
              </p:nvSpPr>
              <p:spPr bwMode="auto">
                <a:xfrm>
                  <a:off x="4126" y="1972"/>
                  <a:ext cx="259" cy="122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36" name="Line 80"/>
                <p:cNvSpPr>
                  <a:spLocks noChangeShapeType="1"/>
                </p:cNvSpPr>
                <p:nvPr/>
              </p:nvSpPr>
              <p:spPr bwMode="auto">
                <a:xfrm>
                  <a:off x="4385" y="2094"/>
                  <a:ext cx="259" cy="114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37" name="Freeform 81"/>
                <p:cNvSpPr>
                  <a:spLocks/>
                </p:cNvSpPr>
                <p:nvPr/>
              </p:nvSpPr>
              <p:spPr bwMode="auto">
                <a:xfrm>
                  <a:off x="4644" y="2208"/>
                  <a:ext cx="259" cy="107"/>
                </a:xfrm>
                <a:custGeom>
                  <a:avLst/>
                  <a:gdLst>
                    <a:gd name="T0" fmla="*/ 0 w 259"/>
                    <a:gd name="T1" fmla="*/ 0 h 107"/>
                    <a:gd name="T2" fmla="*/ 129 w 259"/>
                    <a:gd name="T3" fmla="*/ 53 h 107"/>
                    <a:gd name="T4" fmla="*/ 259 w 259"/>
                    <a:gd name="T5" fmla="*/ 107 h 107"/>
                    <a:gd name="T6" fmla="*/ 0 60000 65536"/>
                    <a:gd name="T7" fmla="*/ 0 60000 65536"/>
                    <a:gd name="T8" fmla="*/ 0 60000 65536"/>
                    <a:gd name="T9" fmla="*/ 0 w 259"/>
                    <a:gd name="T10" fmla="*/ 0 h 107"/>
                    <a:gd name="T11" fmla="*/ 259 w 259"/>
                    <a:gd name="T12" fmla="*/ 107 h 1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" h="107">
                      <a:moveTo>
                        <a:pt x="0" y="0"/>
                      </a:moveTo>
                      <a:lnTo>
                        <a:pt x="129" y="53"/>
                      </a:lnTo>
                      <a:lnTo>
                        <a:pt x="259" y="107"/>
                      </a:ln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38" name="Line 82"/>
                <p:cNvSpPr>
                  <a:spLocks noChangeShapeType="1"/>
                </p:cNvSpPr>
                <p:nvPr/>
              </p:nvSpPr>
              <p:spPr bwMode="auto">
                <a:xfrm>
                  <a:off x="4903" y="2315"/>
                  <a:ext cx="259" cy="91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39" name="Line 83"/>
                <p:cNvSpPr>
                  <a:spLocks noChangeShapeType="1"/>
                </p:cNvSpPr>
                <p:nvPr/>
              </p:nvSpPr>
              <p:spPr bwMode="auto">
                <a:xfrm>
                  <a:off x="5162" y="2406"/>
                  <a:ext cx="258" cy="84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40" name="Line 84"/>
                <p:cNvSpPr>
                  <a:spLocks noChangeShapeType="1"/>
                </p:cNvSpPr>
                <p:nvPr/>
              </p:nvSpPr>
              <p:spPr bwMode="auto">
                <a:xfrm>
                  <a:off x="5420" y="2490"/>
                  <a:ext cx="259" cy="76"/>
                </a:xfrm>
                <a:prstGeom prst="lin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 sz="1013"/>
                </a:p>
              </p:txBody>
            </p:sp>
            <p:sp>
              <p:nvSpPr>
                <p:cNvPr id="74841" name="Oval 85"/>
                <p:cNvSpPr>
                  <a:spLocks noChangeArrowheads="1"/>
                </p:cNvSpPr>
                <p:nvPr/>
              </p:nvSpPr>
              <p:spPr bwMode="auto">
                <a:xfrm>
                  <a:off x="3319" y="1759"/>
                  <a:ext cx="61" cy="6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GB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42" name="Oval 86"/>
                <p:cNvSpPr>
                  <a:spLocks noChangeArrowheads="1"/>
                </p:cNvSpPr>
                <p:nvPr/>
              </p:nvSpPr>
              <p:spPr bwMode="auto">
                <a:xfrm>
                  <a:off x="3578" y="1652"/>
                  <a:ext cx="61" cy="6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GB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43" name="Oval 87"/>
                <p:cNvSpPr>
                  <a:spLocks noChangeArrowheads="1"/>
                </p:cNvSpPr>
                <p:nvPr/>
              </p:nvSpPr>
              <p:spPr bwMode="auto">
                <a:xfrm>
                  <a:off x="3837" y="1759"/>
                  <a:ext cx="61" cy="6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GB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44" name="Oval 88"/>
                <p:cNvSpPr>
                  <a:spLocks noChangeArrowheads="1"/>
                </p:cNvSpPr>
                <p:nvPr/>
              </p:nvSpPr>
              <p:spPr bwMode="auto">
                <a:xfrm>
                  <a:off x="4096" y="1866"/>
                  <a:ext cx="61" cy="60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GB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45" name="Oval 89"/>
                <p:cNvSpPr>
                  <a:spLocks noChangeArrowheads="1"/>
                </p:cNvSpPr>
                <p:nvPr/>
              </p:nvSpPr>
              <p:spPr bwMode="auto">
                <a:xfrm>
                  <a:off x="4355" y="2155"/>
                  <a:ext cx="60" cy="6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GB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46" name="Oval 90"/>
                <p:cNvSpPr>
                  <a:spLocks noChangeArrowheads="1"/>
                </p:cNvSpPr>
                <p:nvPr/>
              </p:nvSpPr>
              <p:spPr bwMode="auto">
                <a:xfrm>
                  <a:off x="4613" y="2162"/>
                  <a:ext cx="61" cy="6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GB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47" name="Oval 91"/>
                <p:cNvSpPr>
                  <a:spLocks noChangeArrowheads="1"/>
                </p:cNvSpPr>
                <p:nvPr/>
              </p:nvSpPr>
              <p:spPr bwMode="auto">
                <a:xfrm>
                  <a:off x="4872" y="2338"/>
                  <a:ext cx="61" cy="60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GB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48" name="Oval 92"/>
                <p:cNvSpPr>
                  <a:spLocks noChangeArrowheads="1"/>
                </p:cNvSpPr>
                <p:nvPr/>
              </p:nvSpPr>
              <p:spPr bwMode="auto">
                <a:xfrm>
                  <a:off x="5131" y="2505"/>
                  <a:ext cx="61" cy="6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GB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49" name="Oval 93"/>
                <p:cNvSpPr>
                  <a:spLocks noChangeArrowheads="1"/>
                </p:cNvSpPr>
                <p:nvPr/>
              </p:nvSpPr>
              <p:spPr bwMode="auto">
                <a:xfrm>
                  <a:off x="5390" y="2444"/>
                  <a:ext cx="61" cy="61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endParaRPr lang="en-GB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50" name="Rectangle 94"/>
                <p:cNvSpPr>
                  <a:spLocks noChangeArrowheads="1"/>
                </p:cNvSpPr>
                <p:nvPr/>
              </p:nvSpPr>
              <p:spPr bwMode="auto">
                <a:xfrm>
                  <a:off x="3113" y="2855"/>
                  <a:ext cx="51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825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0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51" name="Rectangle 95"/>
                <p:cNvSpPr>
                  <a:spLocks noChangeArrowheads="1"/>
                </p:cNvSpPr>
                <p:nvPr/>
              </p:nvSpPr>
              <p:spPr bwMode="auto">
                <a:xfrm>
                  <a:off x="3113" y="2726"/>
                  <a:ext cx="51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825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6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52" name="Rectangle 96"/>
                <p:cNvSpPr>
                  <a:spLocks noChangeArrowheads="1"/>
                </p:cNvSpPr>
                <p:nvPr/>
              </p:nvSpPr>
              <p:spPr bwMode="auto">
                <a:xfrm>
                  <a:off x="3068" y="2596"/>
                  <a:ext cx="10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825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12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53" name="Rectangle 97"/>
                <p:cNvSpPr>
                  <a:spLocks noChangeArrowheads="1"/>
                </p:cNvSpPr>
                <p:nvPr/>
              </p:nvSpPr>
              <p:spPr bwMode="auto">
                <a:xfrm>
                  <a:off x="3068" y="2459"/>
                  <a:ext cx="10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825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18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54" name="Rectangle 98"/>
                <p:cNvSpPr>
                  <a:spLocks noChangeArrowheads="1"/>
                </p:cNvSpPr>
                <p:nvPr/>
              </p:nvSpPr>
              <p:spPr bwMode="auto">
                <a:xfrm>
                  <a:off x="3068" y="2330"/>
                  <a:ext cx="10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825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24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55" name="Rectangle 99"/>
                <p:cNvSpPr>
                  <a:spLocks noChangeArrowheads="1"/>
                </p:cNvSpPr>
                <p:nvPr/>
              </p:nvSpPr>
              <p:spPr bwMode="auto">
                <a:xfrm>
                  <a:off x="3068" y="2201"/>
                  <a:ext cx="10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825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30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56" name="Rectangle 100"/>
                <p:cNvSpPr>
                  <a:spLocks noChangeArrowheads="1"/>
                </p:cNvSpPr>
                <p:nvPr/>
              </p:nvSpPr>
              <p:spPr bwMode="auto">
                <a:xfrm>
                  <a:off x="3068" y="2071"/>
                  <a:ext cx="10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825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36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57" name="Rectangle 101"/>
                <p:cNvSpPr>
                  <a:spLocks noChangeArrowheads="1"/>
                </p:cNvSpPr>
                <p:nvPr/>
              </p:nvSpPr>
              <p:spPr bwMode="auto">
                <a:xfrm>
                  <a:off x="3068" y="1942"/>
                  <a:ext cx="10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825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42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58" name="Rectangle 102"/>
                <p:cNvSpPr>
                  <a:spLocks noChangeArrowheads="1"/>
                </p:cNvSpPr>
                <p:nvPr/>
              </p:nvSpPr>
              <p:spPr bwMode="auto">
                <a:xfrm>
                  <a:off x="3068" y="1805"/>
                  <a:ext cx="10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825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48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59" name="Rectangle 103"/>
                <p:cNvSpPr>
                  <a:spLocks noChangeArrowheads="1"/>
                </p:cNvSpPr>
                <p:nvPr/>
              </p:nvSpPr>
              <p:spPr bwMode="auto">
                <a:xfrm>
                  <a:off x="3068" y="1675"/>
                  <a:ext cx="10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825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54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60" name="Rectangle 104"/>
                <p:cNvSpPr>
                  <a:spLocks noChangeArrowheads="1"/>
                </p:cNvSpPr>
                <p:nvPr/>
              </p:nvSpPr>
              <p:spPr bwMode="auto">
                <a:xfrm>
                  <a:off x="3068" y="1546"/>
                  <a:ext cx="10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825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60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61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90" y="3023"/>
                  <a:ext cx="69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1125" b="1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0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62" name="Rectangle 106"/>
                <p:cNvSpPr>
                  <a:spLocks noChangeArrowheads="1"/>
                </p:cNvSpPr>
                <p:nvPr/>
              </p:nvSpPr>
              <p:spPr bwMode="auto">
                <a:xfrm>
                  <a:off x="3449" y="3023"/>
                  <a:ext cx="69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1125" b="1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2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63" name="Rectangle 107"/>
                <p:cNvSpPr>
                  <a:spLocks noChangeArrowheads="1"/>
                </p:cNvSpPr>
                <p:nvPr/>
              </p:nvSpPr>
              <p:spPr bwMode="auto">
                <a:xfrm>
                  <a:off x="3707" y="3023"/>
                  <a:ext cx="69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1125" b="1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4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64" name="Rectangle 108"/>
                <p:cNvSpPr>
                  <a:spLocks noChangeArrowheads="1"/>
                </p:cNvSpPr>
                <p:nvPr/>
              </p:nvSpPr>
              <p:spPr bwMode="auto">
                <a:xfrm>
                  <a:off x="3967" y="3023"/>
                  <a:ext cx="69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1125" b="1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6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65" name="Rectangle 109"/>
                <p:cNvSpPr>
                  <a:spLocks noChangeArrowheads="1"/>
                </p:cNvSpPr>
                <p:nvPr/>
              </p:nvSpPr>
              <p:spPr bwMode="auto">
                <a:xfrm>
                  <a:off x="4226" y="3023"/>
                  <a:ext cx="69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1125" b="1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8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66" name="Rectangle 110"/>
                <p:cNvSpPr>
                  <a:spLocks noChangeArrowheads="1"/>
                </p:cNvSpPr>
                <p:nvPr/>
              </p:nvSpPr>
              <p:spPr bwMode="auto">
                <a:xfrm>
                  <a:off x="4446" y="3023"/>
                  <a:ext cx="139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1125" b="1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10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67" name="Rectangle 111"/>
                <p:cNvSpPr>
                  <a:spLocks noChangeArrowheads="1"/>
                </p:cNvSpPr>
                <p:nvPr/>
              </p:nvSpPr>
              <p:spPr bwMode="auto">
                <a:xfrm>
                  <a:off x="4705" y="3023"/>
                  <a:ext cx="139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1125" b="1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12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68" name="Rectangle 112"/>
                <p:cNvSpPr>
                  <a:spLocks noChangeArrowheads="1"/>
                </p:cNvSpPr>
                <p:nvPr/>
              </p:nvSpPr>
              <p:spPr bwMode="auto">
                <a:xfrm>
                  <a:off x="4964" y="3023"/>
                  <a:ext cx="139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1125" b="1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14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69" name="Rectangle 113"/>
                <p:cNvSpPr>
                  <a:spLocks noChangeArrowheads="1"/>
                </p:cNvSpPr>
                <p:nvPr/>
              </p:nvSpPr>
              <p:spPr bwMode="auto">
                <a:xfrm>
                  <a:off x="5222" y="3023"/>
                  <a:ext cx="139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1125" b="1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16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70" name="Rectangle 114"/>
                <p:cNvSpPr>
                  <a:spLocks noChangeArrowheads="1"/>
                </p:cNvSpPr>
                <p:nvPr/>
              </p:nvSpPr>
              <p:spPr bwMode="auto">
                <a:xfrm>
                  <a:off x="5481" y="3023"/>
                  <a:ext cx="139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1125" b="1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18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71" name="Rectangle 115"/>
                <p:cNvSpPr>
                  <a:spLocks noChangeArrowheads="1"/>
                </p:cNvSpPr>
                <p:nvPr/>
              </p:nvSpPr>
              <p:spPr bwMode="auto">
                <a:xfrm>
                  <a:off x="3815" y="3205"/>
                  <a:ext cx="1192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1125" b="1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Time since sleep (h)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4872" name="Rectangle 116"/>
                <p:cNvSpPr>
                  <a:spLocks noChangeArrowheads="1"/>
                </p:cNvSpPr>
                <p:nvPr/>
              </p:nvSpPr>
              <p:spPr bwMode="auto">
                <a:xfrm rot="16200000">
                  <a:off x="2716" y="2173"/>
                  <a:ext cx="552" cy="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ts val="200"/>
                    </a:spcBef>
                    <a:spcAft>
                      <a:spcPts val="200"/>
                    </a:spcAft>
                    <a:buClr>
                      <a:srgbClr val="3399CC"/>
                    </a:buClr>
                    <a:defRPr sz="22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1pPr>
                  <a:lvl2pPr marL="742950" indent="-285750">
                    <a:spcBef>
                      <a:spcPts val="200"/>
                    </a:spcBef>
                    <a:spcAft>
                      <a:spcPts val="200"/>
                    </a:spcAft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2pPr>
                  <a:lvl3pPr marL="11430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–"/>
                    <a:defRPr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3pPr>
                  <a:lvl4pPr marL="1600200" indent="-228600">
                    <a:spcBef>
                      <a:spcPts val="200"/>
                    </a:spcBef>
                    <a:spcAft>
                      <a:spcPts val="200"/>
                    </a:spcAft>
                    <a:buFont typeface="Courier New" charset="0"/>
                    <a:buChar char="o"/>
                    <a:defRPr sz="16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4pPr>
                  <a:lvl5pPr marL="2057400" indent="-22860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5pPr>
                  <a:lvl6pPr marL="25146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6pPr>
                  <a:lvl7pPr marL="29718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7pPr>
                  <a:lvl8pPr marL="34290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8pPr>
                  <a:lvl9pPr marL="3886200" indent="-228600" eaLnBrk="0" fontAlgn="base" hangingPunct="0">
                    <a:spcBef>
                      <a:spcPts val="200"/>
                    </a:spcBef>
                    <a:spcAft>
                      <a:spcPts val="200"/>
                    </a:spcAft>
                    <a:buFont typeface="Myriad Pro" charset="0"/>
                    <a:buChar char="»"/>
                    <a:defRPr sz="14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fr-FR" altLang="en-US" sz="1125" b="1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Alertness</a:t>
                  </a:r>
                  <a:endParaRPr lang="fr-FR" altLang="en-US" sz="135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63605" name="Text Box 117"/>
              <p:cNvSpPr txBox="1">
                <a:spLocks noChangeArrowheads="1"/>
              </p:cNvSpPr>
              <p:nvPr/>
            </p:nvSpPr>
            <p:spPr bwMode="auto">
              <a:xfrm>
                <a:off x="3156" y="2966"/>
                <a:ext cx="1938" cy="3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FR" altLang="fr-FR" sz="2100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Process S (sleep)</a:t>
                </a:r>
                <a:endParaRPr lang="fr-FR" altLang="fr-FR" sz="1500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pic>
          <p:nvPicPr>
            <p:cNvPr id="74814" name="Picture 118" descr="fatigu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339"/>
              <a:ext cx="76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961114" y="1795478"/>
            <a:ext cx="2351926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1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C (Clock)</a:t>
            </a:r>
            <a:endParaRPr lang="fr-FR" altLang="fr-FR" sz="15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4757" name="Group 5"/>
          <p:cNvGrpSpPr>
            <a:grpSpLocks/>
          </p:cNvGrpSpPr>
          <p:nvPr/>
        </p:nvGrpSpPr>
        <p:grpSpPr bwMode="auto">
          <a:xfrm>
            <a:off x="1371601" y="1729981"/>
            <a:ext cx="3318272" cy="2239565"/>
            <a:chOff x="45" y="1515"/>
            <a:chExt cx="2787" cy="1881"/>
          </a:xfrm>
        </p:grpSpPr>
        <p:sp>
          <p:nvSpPr>
            <p:cNvPr id="74761" name="Rectangle 6"/>
            <p:cNvSpPr>
              <a:spLocks noChangeArrowheads="1"/>
            </p:cNvSpPr>
            <p:nvPr/>
          </p:nvSpPr>
          <p:spPr bwMode="auto">
            <a:xfrm>
              <a:off x="45" y="1515"/>
              <a:ext cx="2787" cy="18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GB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762" name="Freeform 7"/>
            <p:cNvSpPr>
              <a:spLocks/>
            </p:cNvSpPr>
            <p:nvPr/>
          </p:nvSpPr>
          <p:spPr bwMode="auto">
            <a:xfrm>
              <a:off x="365" y="1607"/>
              <a:ext cx="2261" cy="1301"/>
            </a:xfrm>
            <a:custGeom>
              <a:avLst/>
              <a:gdLst>
                <a:gd name="T0" fmla="*/ 0 w 297"/>
                <a:gd name="T1" fmla="*/ 0 h 171"/>
                <a:gd name="T2" fmla="*/ 0 w 297"/>
                <a:gd name="T3" fmla="*/ 2147483646 h 171"/>
                <a:gd name="T4" fmla="*/ 2147483646 w 297"/>
                <a:gd name="T5" fmla="*/ 2147483646 h 171"/>
                <a:gd name="T6" fmla="*/ 0 60000 65536"/>
                <a:gd name="T7" fmla="*/ 0 60000 65536"/>
                <a:gd name="T8" fmla="*/ 0 60000 65536"/>
                <a:gd name="T9" fmla="*/ 0 w 297"/>
                <a:gd name="T10" fmla="*/ 0 h 171"/>
                <a:gd name="T11" fmla="*/ 297 w 297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7" h="171">
                  <a:moveTo>
                    <a:pt x="0" y="0"/>
                  </a:moveTo>
                  <a:lnTo>
                    <a:pt x="0" y="171"/>
                  </a:lnTo>
                  <a:lnTo>
                    <a:pt x="297" y="171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63" name="Line 8"/>
            <p:cNvSpPr>
              <a:spLocks noChangeShapeType="1"/>
            </p:cNvSpPr>
            <p:nvPr/>
          </p:nvSpPr>
          <p:spPr bwMode="auto">
            <a:xfrm flipV="1">
              <a:off x="365" y="2908"/>
              <a:ext cx="1" cy="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64" name="Line 9"/>
            <p:cNvSpPr>
              <a:spLocks noChangeShapeType="1"/>
            </p:cNvSpPr>
            <p:nvPr/>
          </p:nvSpPr>
          <p:spPr bwMode="auto">
            <a:xfrm flipV="1">
              <a:off x="556" y="2908"/>
              <a:ext cx="1" cy="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65" name="Line 10"/>
            <p:cNvSpPr>
              <a:spLocks noChangeShapeType="1"/>
            </p:cNvSpPr>
            <p:nvPr/>
          </p:nvSpPr>
          <p:spPr bwMode="auto">
            <a:xfrm flipV="1">
              <a:off x="746" y="2908"/>
              <a:ext cx="1" cy="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66" name="Line 11"/>
            <p:cNvSpPr>
              <a:spLocks noChangeShapeType="1"/>
            </p:cNvSpPr>
            <p:nvPr/>
          </p:nvSpPr>
          <p:spPr bwMode="auto">
            <a:xfrm flipV="1">
              <a:off x="929" y="2908"/>
              <a:ext cx="1" cy="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67" name="Line 12"/>
            <p:cNvSpPr>
              <a:spLocks noChangeShapeType="1"/>
            </p:cNvSpPr>
            <p:nvPr/>
          </p:nvSpPr>
          <p:spPr bwMode="auto">
            <a:xfrm flipV="1">
              <a:off x="1119" y="2908"/>
              <a:ext cx="1" cy="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68" name="Line 13"/>
            <p:cNvSpPr>
              <a:spLocks noChangeShapeType="1"/>
            </p:cNvSpPr>
            <p:nvPr/>
          </p:nvSpPr>
          <p:spPr bwMode="auto">
            <a:xfrm flipV="1">
              <a:off x="1309" y="2908"/>
              <a:ext cx="1" cy="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69" name="Line 14"/>
            <p:cNvSpPr>
              <a:spLocks noChangeShapeType="1"/>
            </p:cNvSpPr>
            <p:nvPr/>
          </p:nvSpPr>
          <p:spPr bwMode="auto">
            <a:xfrm flipV="1">
              <a:off x="1500" y="2908"/>
              <a:ext cx="1" cy="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70" name="Line 15"/>
            <p:cNvSpPr>
              <a:spLocks noChangeShapeType="1"/>
            </p:cNvSpPr>
            <p:nvPr/>
          </p:nvSpPr>
          <p:spPr bwMode="auto">
            <a:xfrm flipV="1">
              <a:off x="1682" y="2908"/>
              <a:ext cx="1" cy="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71" name="Line 16"/>
            <p:cNvSpPr>
              <a:spLocks noChangeShapeType="1"/>
            </p:cNvSpPr>
            <p:nvPr/>
          </p:nvSpPr>
          <p:spPr bwMode="auto">
            <a:xfrm flipV="1">
              <a:off x="1873" y="2908"/>
              <a:ext cx="1" cy="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72" name="Line 17"/>
            <p:cNvSpPr>
              <a:spLocks noChangeShapeType="1"/>
            </p:cNvSpPr>
            <p:nvPr/>
          </p:nvSpPr>
          <p:spPr bwMode="auto">
            <a:xfrm flipV="1">
              <a:off x="2063" y="2908"/>
              <a:ext cx="1" cy="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73" name="Line 18"/>
            <p:cNvSpPr>
              <a:spLocks noChangeShapeType="1"/>
            </p:cNvSpPr>
            <p:nvPr/>
          </p:nvSpPr>
          <p:spPr bwMode="auto">
            <a:xfrm flipV="1">
              <a:off x="2253" y="2908"/>
              <a:ext cx="1" cy="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74" name="Line 19"/>
            <p:cNvSpPr>
              <a:spLocks noChangeShapeType="1"/>
            </p:cNvSpPr>
            <p:nvPr/>
          </p:nvSpPr>
          <p:spPr bwMode="auto">
            <a:xfrm flipV="1">
              <a:off x="2436" y="2908"/>
              <a:ext cx="1" cy="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75" name="Line 20"/>
            <p:cNvSpPr>
              <a:spLocks noChangeShapeType="1"/>
            </p:cNvSpPr>
            <p:nvPr/>
          </p:nvSpPr>
          <p:spPr bwMode="auto">
            <a:xfrm flipV="1">
              <a:off x="2626" y="2908"/>
              <a:ext cx="1" cy="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76" name="Freeform 21"/>
            <p:cNvSpPr>
              <a:spLocks/>
            </p:cNvSpPr>
            <p:nvPr/>
          </p:nvSpPr>
          <p:spPr bwMode="auto">
            <a:xfrm>
              <a:off x="365" y="2193"/>
              <a:ext cx="229" cy="289"/>
            </a:xfrm>
            <a:custGeom>
              <a:avLst/>
              <a:gdLst>
                <a:gd name="T0" fmla="*/ 0 w 229"/>
                <a:gd name="T1" fmla="*/ 0 h 289"/>
                <a:gd name="T2" fmla="*/ 61 w 229"/>
                <a:gd name="T3" fmla="*/ 76 h 289"/>
                <a:gd name="T4" fmla="*/ 114 w 229"/>
                <a:gd name="T5" fmla="*/ 152 h 289"/>
                <a:gd name="T6" fmla="*/ 175 w 229"/>
                <a:gd name="T7" fmla="*/ 221 h 289"/>
                <a:gd name="T8" fmla="*/ 229 w 229"/>
                <a:gd name="T9" fmla="*/ 289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289"/>
                <a:gd name="T17" fmla="*/ 229 w 229"/>
                <a:gd name="T18" fmla="*/ 289 h 2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289">
                  <a:moveTo>
                    <a:pt x="0" y="0"/>
                  </a:moveTo>
                  <a:lnTo>
                    <a:pt x="61" y="76"/>
                  </a:lnTo>
                  <a:lnTo>
                    <a:pt x="114" y="152"/>
                  </a:lnTo>
                  <a:lnTo>
                    <a:pt x="175" y="221"/>
                  </a:lnTo>
                  <a:lnTo>
                    <a:pt x="229" y="289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77" name="Freeform 22"/>
            <p:cNvSpPr>
              <a:spLocks/>
            </p:cNvSpPr>
            <p:nvPr/>
          </p:nvSpPr>
          <p:spPr bwMode="auto">
            <a:xfrm>
              <a:off x="594" y="2482"/>
              <a:ext cx="220" cy="183"/>
            </a:xfrm>
            <a:custGeom>
              <a:avLst/>
              <a:gdLst>
                <a:gd name="T0" fmla="*/ 0 w 220"/>
                <a:gd name="T1" fmla="*/ 0 h 183"/>
                <a:gd name="T2" fmla="*/ 61 w 220"/>
                <a:gd name="T3" fmla="*/ 61 h 183"/>
                <a:gd name="T4" fmla="*/ 121 w 220"/>
                <a:gd name="T5" fmla="*/ 107 h 183"/>
                <a:gd name="T6" fmla="*/ 182 w 220"/>
                <a:gd name="T7" fmla="*/ 152 h 183"/>
                <a:gd name="T8" fmla="*/ 205 w 220"/>
                <a:gd name="T9" fmla="*/ 168 h 183"/>
                <a:gd name="T10" fmla="*/ 220 w 220"/>
                <a:gd name="T11" fmla="*/ 183 h 1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"/>
                <a:gd name="T19" fmla="*/ 0 h 183"/>
                <a:gd name="T20" fmla="*/ 220 w 220"/>
                <a:gd name="T21" fmla="*/ 183 h 1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" h="183">
                  <a:moveTo>
                    <a:pt x="0" y="0"/>
                  </a:moveTo>
                  <a:lnTo>
                    <a:pt x="61" y="61"/>
                  </a:lnTo>
                  <a:lnTo>
                    <a:pt x="121" y="107"/>
                  </a:lnTo>
                  <a:lnTo>
                    <a:pt x="182" y="152"/>
                  </a:lnTo>
                  <a:lnTo>
                    <a:pt x="205" y="168"/>
                  </a:lnTo>
                  <a:lnTo>
                    <a:pt x="220" y="183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78" name="Freeform 23"/>
            <p:cNvSpPr>
              <a:spLocks/>
            </p:cNvSpPr>
            <p:nvPr/>
          </p:nvSpPr>
          <p:spPr bwMode="auto">
            <a:xfrm>
              <a:off x="814" y="2657"/>
              <a:ext cx="1" cy="8"/>
            </a:xfrm>
            <a:custGeom>
              <a:avLst/>
              <a:gdLst>
                <a:gd name="T0" fmla="*/ 0 w 1"/>
                <a:gd name="T1" fmla="*/ 8 h 8"/>
                <a:gd name="T2" fmla="*/ 0 w 1"/>
                <a:gd name="T3" fmla="*/ 8 h 8"/>
                <a:gd name="T4" fmla="*/ 0 w 1"/>
                <a:gd name="T5" fmla="*/ 0 h 8"/>
                <a:gd name="T6" fmla="*/ 0 60000 65536"/>
                <a:gd name="T7" fmla="*/ 0 60000 65536"/>
                <a:gd name="T8" fmla="*/ 0 60000 65536"/>
                <a:gd name="T9" fmla="*/ 0 w 1"/>
                <a:gd name="T10" fmla="*/ 0 h 8"/>
                <a:gd name="T11" fmla="*/ 1 w 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79" name="Freeform 24"/>
            <p:cNvSpPr>
              <a:spLocks/>
            </p:cNvSpPr>
            <p:nvPr/>
          </p:nvSpPr>
          <p:spPr bwMode="auto">
            <a:xfrm>
              <a:off x="814" y="2657"/>
              <a:ext cx="229" cy="15"/>
            </a:xfrm>
            <a:custGeom>
              <a:avLst/>
              <a:gdLst>
                <a:gd name="T0" fmla="*/ 0 w 229"/>
                <a:gd name="T1" fmla="*/ 0 h 15"/>
                <a:gd name="T2" fmla="*/ 16 w 229"/>
                <a:gd name="T3" fmla="*/ 0 h 15"/>
                <a:gd name="T4" fmla="*/ 38 w 229"/>
                <a:gd name="T5" fmla="*/ 8 h 15"/>
                <a:gd name="T6" fmla="*/ 99 w 229"/>
                <a:gd name="T7" fmla="*/ 8 h 15"/>
                <a:gd name="T8" fmla="*/ 168 w 229"/>
                <a:gd name="T9" fmla="*/ 15 h 15"/>
                <a:gd name="T10" fmla="*/ 198 w 229"/>
                <a:gd name="T11" fmla="*/ 8 h 15"/>
                <a:gd name="T12" fmla="*/ 229 w 229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15"/>
                <a:gd name="T23" fmla="*/ 229 w 229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15">
                  <a:moveTo>
                    <a:pt x="0" y="0"/>
                  </a:moveTo>
                  <a:lnTo>
                    <a:pt x="16" y="0"/>
                  </a:lnTo>
                  <a:lnTo>
                    <a:pt x="38" y="8"/>
                  </a:lnTo>
                  <a:lnTo>
                    <a:pt x="99" y="8"/>
                  </a:lnTo>
                  <a:lnTo>
                    <a:pt x="168" y="15"/>
                  </a:lnTo>
                  <a:lnTo>
                    <a:pt x="198" y="8"/>
                  </a:lnTo>
                  <a:lnTo>
                    <a:pt x="229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80" name="Freeform 25"/>
            <p:cNvSpPr>
              <a:spLocks/>
            </p:cNvSpPr>
            <p:nvPr/>
          </p:nvSpPr>
          <p:spPr bwMode="auto">
            <a:xfrm>
              <a:off x="1043" y="2475"/>
              <a:ext cx="228" cy="182"/>
            </a:xfrm>
            <a:custGeom>
              <a:avLst/>
              <a:gdLst>
                <a:gd name="T0" fmla="*/ 0 w 228"/>
                <a:gd name="T1" fmla="*/ 182 h 182"/>
                <a:gd name="T2" fmla="*/ 53 w 228"/>
                <a:gd name="T3" fmla="*/ 152 h 182"/>
                <a:gd name="T4" fmla="*/ 114 w 228"/>
                <a:gd name="T5" fmla="*/ 106 h 182"/>
                <a:gd name="T6" fmla="*/ 167 w 228"/>
                <a:gd name="T7" fmla="*/ 60 h 182"/>
                <a:gd name="T8" fmla="*/ 228 w 228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"/>
                <a:gd name="T16" fmla="*/ 0 h 182"/>
                <a:gd name="T17" fmla="*/ 228 w 228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" h="182">
                  <a:moveTo>
                    <a:pt x="0" y="182"/>
                  </a:moveTo>
                  <a:lnTo>
                    <a:pt x="53" y="152"/>
                  </a:lnTo>
                  <a:lnTo>
                    <a:pt x="114" y="106"/>
                  </a:lnTo>
                  <a:lnTo>
                    <a:pt x="167" y="60"/>
                  </a:lnTo>
                  <a:lnTo>
                    <a:pt x="228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81" name="Freeform 26"/>
            <p:cNvSpPr>
              <a:spLocks/>
            </p:cNvSpPr>
            <p:nvPr/>
          </p:nvSpPr>
          <p:spPr bwMode="auto">
            <a:xfrm>
              <a:off x="1271" y="2178"/>
              <a:ext cx="229" cy="297"/>
            </a:xfrm>
            <a:custGeom>
              <a:avLst/>
              <a:gdLst>
                <a:gd name="T0" fmla="*/ 0 w 229"/>
                <a:gd name="T1" fmla="*/ 297 h 297"/>
                <a:gd name="T2" fmla="*/ 61 w 229"/>
                <a:gd name="T3" fmla="*/ 228 h 297"/>
                <a:gd name="T4" fmla="*/ 114 w 229"/>
                <a:gd name="T5" fmla="*/ 152 h 297"/>
                <a:gd name="T6" fmla="*/ 175 w 229"/>
                <a:gd name="T7" fmla="*/ 76 h 297"/>
                <a:gd name="T8" fmla="*/ 229 w 229"/>
                <a:gd name="T9" fmla="*/ 0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297"/>
                <a:gd name="T17" fmla="*/ 229 w 229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297">
                  <a:moveTo>
                    <a:pt x="0" y="297"/>
                  </a:moveTo>
                  <a:lnTo>
                    <a:pt x="61" y="228"/>
                  </a:lnTo>
                  <a:lnTo>
                    <a:pt x="114" y="152"/>
                  </a:lnTo>
                  <a:lnTo>
                    <a:pt x="175" y="76"/>
                  </a:lnTo>
                  <a:lnTo>
                    <a:pt x="229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82" name="Freeform 27"/>
            <p:cNvSpPr>
              <a:spLocks/>
            </p:cNvSpPr>
            <p:nvPr/>
          </p:nvSpPr>
          <p:spPr bwMode="auto">
            <a:xfrm>
              <a:off x="1500" y="1888"/>
              <a:ext cx="220" cy="290"/>
            </a:xfrm>
            <a:custGeom>
              <a:avLst/>
              <a:gdLst>
                <a:gd name="T0" fmla="*/ 0 w 220"/>
                <a:gd name="T1" fmla="*/ 290 h 290"/>
                <a:gd name="T2" fmla="*/ 53 w 220"/>
                <a:gd name="T3" fmla="*/ 214 h 290"/>
                <a:gd name="T4" fmla="*/ 106 w 220"/>
                <a:gd name="T5" fmla="*/ 137 h 290"/>
                <a:gd name="T6" fmla="*/ 167 w 220"/>
                <a:gd name="T7" fmla="*/ 61 h 290"/>
                <a:gd name="T8" fmla="*/ 220 w 220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290"/>
                <a:gd name="T17" fmla="*/ 220 w 220"/>
                <a:gd name="T18" fmla="*/ 290 h 2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290">
                  <a:moveTo>
                    <a:pt x="0" y="290"/>
                  </a:moveTo>
                  <a:lnTo>
                    <a:pt x="53" y="214"/>
                  </a:lnTo>
                  <a:lnTo>
                    <a:pt x="106" y="137"/>
                  </a:lnTo>
                  <a:lnTo>
                    <a:pt x="167" y="61"/>
                  </a:lnTo>
                  <a:lnTo>
                    <a:pt x="220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83" name="Freeform 28"/>
            <p:cNvSpPr>
              <a:spLocks/>
            </p:cNvSpPr>
            <p:nvPr/>
          </p:nvSpPr>
          <p:spPr bwMode="auto">
            <a:xfrm>
              <a:off x="1720" y="1713"/>
              <a:ext cx="229" cy="175"/>
            </a:xfrm>
            <a:custGeom>
              <a:avLst/>
              <a:gdLst>
                <a:gd name="T0" fmla="*/ 0 w 229"/>
                <a:gd name="T1" fmla="*/ 175 h 175"/>
                <a:gd name="T2" fmla="*/ 54 w 229"/>
                <a:gd name="T3" fmla="*/ 122 h 175"/>
                <a:gd name="T4" fmla="*/ 115 w 229"/>
                <a:gd name="T5" fmla="*/ 69 h 175"/>
                <a:gd name="T6" fmla="*/ 168 w 229"/>
                <a:gd name="T7" fmla="*/ 31 h 175"/>
                <a:gd name="T8" fmla="*/ 229 w 229"/>
                <a:gd name="T9" fmla="*/ 0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175"/>
                <a:gd name="T17" fmla="*/ 229 w 229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175">
                  <a:moveTo>
                    <a:pt x="0" y="175"/>
                  </a:moveTo>
                  <a:lnTo>
                    <a:pt x="54" y="122"/>
                  </a:lnTo>
                  <a:lnTo>
                    <a:pt x="115" y="69"/>
                  </a:lnTo>
                  <a:lnTo>
                    <a:pt x="168" y="31"/>
                  </a:lnTo>
                  <a:lnTo>
                    <a:pt x="229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84" name="Freeform 29"/>
            <p:cNvSpPr>
              <a:spLocks/>
            </p:cNvSpPr>
            <p:nvPr/>
          </p:nvSpPr>
          <p:spPr bwMode="auto">
            <a:xfrm>
              <a:off x="1949" y="1691"/>
              <a:ext cx="228" cy="22"/>
            </a:xfrm>
            <a:custGeom>
              <a:avLst/>
              <a:gdLst>
                <a:gd name="T0" fmla="*/ 0 w 228"/>
                <a:gd name="T1" fmla="*/ 22 h 22"/>
                <a:gd name="T2" fmla="*/ 61 w 228"/>
                <a:gd name="T3" fmla="*/ 7 h 22"/>
                <a:gd name="T4" fmla="*/ 114 w 228"/>
                <a:gd name="T5" fmla="*/ 0 h 22"/>
                <a:gd name="T6" fmla="*/ 175 w 228"/>
                <a:gd name="T7" fmla="*/ 7 h 22"/>
                <a:gd name="T8" fmla="*/ 228 w 228"/>
                <a:gd name="T9" fmla="*/ 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"/>
                <a:gd name="T16" fmla="*/ 0 h 22"/>
                <a:gd name="T17" fmla="*/ 228 w 2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" h="22">
                  <a:moveTo>
                    <a:pt x="0" y="22"/>
                  </a:moveTo>
                  <a:lnTo>
                    <a:pt x="61" y="7"/>
                  </a:lnTo>
                  <a:lnTo>
                    <a:pt x="114" y="0"/>
                  </a:lnTo>
                  <a:lnTo>
                    <a:pt x="175" y="7"/>
                  </a:lnTo>
                  <a:lnTo>
                    <a:pt x="228" y="22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85" name="Freeform 30"/>
            <p:cNvSpPr>
              <a:spLocks/>
            </p:cNvSpPr>
            <p:nvPr/>
          </p:nvSpPr>
          <p:spPr bwMode="auto">
            <a:xfrm>
              <a:off x="2177" y="1713"/>
              <a:ext cx="221" cy="183"/>
            </a:xfrm>
            <a:custGeom>
              <a:avLst/>
              <a:gdLst>
                <a:gd name="T0" fmla="*/ 0 w 221"/>
                <a:gd name="T1" fmla="*/ 0 h 183"/>
                <a:gd name="T2" fmla="*/ 53 w 221"/>
                <a:gd name="T3" fmla="*/ 31 h 183"/>
                <a:gd name="T4" fmla="*/ 107 w 221"/>
                <a:gd name="T5" fmla="*/ 76 h 183"/>
                <a:gd name="T6" fmla="*/ 168 w 221"/>
                <a:gd name="T7" fmla="*/ 122 h 183"/>
                <a:gd name="T8" fmla="*/ 221 w 221"/>
                <a:gd name="T9" fmla="*/ 183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"/>
                <a:gd name="T16" fmla="*/ 0 h 183"/>
                <a:gd name="T17" fmla="*/ 221 w 221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" h="183">
                  <a:moveTo>
                    <a:pt x="0" y="0"/>
                  </a:moveTo>
                  <a:lnTo>
                    <a:pt x="53" y="31"/>
                  </a:lnTo>
                  <a:lnTo>
                    <a:pt x="107" y="76"/>
                  </a:lnTo>
                  <a:lnTo>
                    <a:pt x="168" y="122"/>
                  </a:lnTo>
                  <a:lnTo>
                    <a:pt x="221" y="183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86" name="Freeform 31"/>
            <p:cNvSpPr>
              <a:spLocks/>
            </p:cNvSpPr>
            <p:nvPr/>
          </p:nvSpPr>
          <p:spPr bwMode="auto">
            <a:xfrm>
              <a:off x="2398" y="1896"/>
              <a:ext cx="228" cy="297"/>
            </a:xfrm>
            <a:custGeom>
              <a:avLst/>
              <a:gdLst>
                <a:gd name="T0" fmla="*/ 0 w 228"/>
                <a:gd name="T1" fmla="*/ 0 h 297"/>
                <a:gd name="T2" fmla="*/ 61 w 228"/>
                <a:gd name="T3" fmla="*/ 69 h 297"/>
                <a:gd name="T4" fmla="*/ 114 w 228"/>
                <a:gd name="T5" fmla="*/ 145 h 297"/>
                <a:gd name="T6" fmla="*/ 175 w 228"/>
                <a:gd name="T7" fmla="*/ 221 h 297"/>
                <a:gd name="T8" fmla="*/ 228 w 228"/>
                <a:gd name="T9" fmla="*/ 297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"/>
                <a:gd name="T16" fmla="*/ 0 h 297"/>
                <a:gd name="T17" fmla="*/ 228 w 228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" h="297">
                  <a:moveTo>
                    <a:pt x="0" y="0"/>
                  </a:moveTo>
                  <a:lnTo>
                    <a:pt x="61" y="69"/>
                  </a:lnTo>
                  <a:lnTo>
                    <a:pt x="114" y="145"/>
                  </a:lnTo>
                  <a:lnTo>
                    <a:pt x="175" y="221"/>
                  </a:lnTo>
                  <a:lnTo>
                    <a:pt x="228" y="297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87" name="Freeform 32"/>
            <p:cNvSpPr>
              <a:spLocks/>
            </p:cNvSpPr>
            <p:nvPr/>
          </p:nvSpPr>
          <p:spPr bwMode="auto">
            <a:xfrm>
              <a:off x="2626" y="2193"/>
              <a:ext cx="191" cy="289"/>
            </a:xfrm>
            <a:custGeom>
              <a:avLst/>
              <a:gdLst>
                <a:gd name="T0" fmla="*/ 0 w 191"/>
                <a:gd name="T1" fmla="*/ 0 h 289"/>
                <a:gd name="T2" fmla="*/ 99 w 191"/>
                <a:gd name="T3" fmla="*/ 145 h 289"/>
                <a:gd name="T4" fmla="*/ 191 w 191"/>
                <a:gd name="T5" fmla="*/ 289 h 289"/>
                <a:gd name="T6" fmla="*/ 0 60000 65536"/>
                <a:gd name="T7" fmla="*/ 0 60000 65536"/>
                <a:gd name="T8" fmla="*/ 0 60000 65536"/>
                <a:gd name="T9" fmla="*/ 0 w 191"/>
                <a:gd name="T10" fmla="*/ 0 h 289"/>
                <a:gd name="T11" fmla="*/ 191 w 191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" h="289">
                  <a:moveTo>
                    <a:pt x="0" y="0"/>
                  </a:moveTo>
                  <a:lnTo>
                    <a:pt x="99" y="145"/>
                  </a:lnTo>
                  <a:lnTo>
                    <a:pt x="191" y="289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013"/>
            </a:p>
          </p:txBody>
        </p:sp>
        <p:sp>
          <p:nvSpPr>
            <p:cNvPr id="74788" name="Oval 33"/>
            <p:cNvSpPr>
              <a:spLocks noChangeArrowheads="1"/>
            </p:cNvSpPr>
            <p:nvPr/>
          </p:nvSpPr>
          <p:spPr bwMode="auto">
            <a:xfrm>
              <a:off x="441" y="2269"/>
              <a:ext cx="61" cy="6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GB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789" name="Oval 34"/>
            <p:cNvSpPr>
              <a:spLocks noChangeArrowheads="1"/>
            </p:cNvSpPr>
            <p:nvPr/>
          </p:nvSpPr>
          <p:spPr bwMode="auto">
            <a:xfrm>
              <a:off x="670" y="2558"/>
              <a:ext cx="61" cy="6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GB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790" name="Oval 35"/>
            <p:cNvSpPr>
              <a:spLocks noChangeArrowheads="1"/>
            </p:cNvSpPr>
            <p:nvPr/>
          </p:nvSpPr>
          <p:spPr bwMode="auto">
            <a:xfrm>
              <a:off x="891" y="2612"/>
              <a:ext cx="60" cy="60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GB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791" name="Oval 36"/>
            <p:cNvSpPr>
              <a:spLocks noChangeArrowheads="1"/>
            </p:cNvSpPr>
            <p:nvPr/>
          </p:nvSpPr>
          <p:spPr bwMode="auto">
            <a:xfrm>
              <a:off x="1134" y="2551"/>
              <a:ext cx="61" cy="6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GB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792" name="Oval 37"/>
            <p:cNvSpPr>
              <a:spLocks noChangeArrowheads="1"/>
            </p:cNvSpPr>
            <p:nvPr/>
          </p:nvSpPr>
          <p:spPr bwMode="auto">
            <a:xfrm>
              <a:off x="1347" y="2292"/>
              <a:ext cx="61" cy="6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GB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793" name="Oval 38"/>
            <p:cNvSpPr>
              <a:spLocks noChangeArrowheads="1"/>
            </p:cNvSpPr>
            <p:nvPr/>
          </p:nvSpPr>
          <p:spPr bwMode="auto">
            <a:xfrm>
              <a:off x="1583" y="2079"/>
              <a:ext cx="61" cy="6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GB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794" name="Oval 39"/>
            <p:cNvSpPr>
              <a:spLocks noChangeArrowheads="1"/>
            </p:cNvSpPr>
            <p:nvPr/>
          </p:nvSpPr>
          <p:spPr bwMode="auto">
            <a:xfrm>
              <a:off x="1812" y="1713"/>
              <a:ext cx="61" cy="6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GB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795" name="Oval 40"/>
            <p:cNvSpPr>
              <a:spLocks noChangeArrowheads="1"/>
            </p:cNvSpPr>
            <p:nvPr/>
          </p:nvSpPr>
          <p:spPr bwMode="auto">
            <a:xfrm>
              <a:off x="2040" y="1759"/>
              <a:ext cx="61" cy="6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GB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796" name="Oval 41"/>
            <p:cNvSpPr>
              <a:spLocks noChangeArrowheads="1"/>
            </p:cNvSpPr>
            <p:nvPr/>
          </p:nvSpPr>
          <p:spPr bwMode="auto">
            <a:xfrm>
              <a:off x="2261" y="1957"/>
              <a:ext cx="61" cy="6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GB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797" name="Oval 42"/>
            <p:cNvSpPr>
              <a:spLocks noChangeArrowheads="1"/>
            </p:cNvSpPr>
            <p:nvPr/>
          </p:nvSpPr>
          <p:spPr bwMode="auto">
            <a:xfrm>
              <a:off x="2489" y="1904"/>
              <a:ext cx="61" cy="6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n-GB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798" name="Rectangle 43"/>
            <p:cNvSpPr>
              <a:spLocks noChangeArrowheads="1"/>
            </p:cNvSpPr>
            <p:nvPr/>
          </p:nvSpPr>
          <p:spPr bwMode="auto">
            <a:xfrm>
              <a:off x="335" y="3023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en-US" sz="1125" b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  <a:endParaRPr lang="fr-FR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799" name="Rectangle 44"/>
            <p:cNvSpPr>
              <a:spLocks noChangeArrowheads="1"/>
            </p:cNvSpPr>
            <p:nvPr/>
          </p:nvSpPr>
          <p:spPr bwMode="auto">
            <a:xfrm>
              <a:off x="525" y="3023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en-US" sz="1125" b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  <a:endParaRPr lang="fr-FR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800" name="Rectangle 45"/>
            <p:cNvSpPr>
              <a:spLocks noChangeArrowheads="1"/>
            </p:cNvSpPr>
            <p:nvPr/>
          </p:nvSpPr>
          <p:spPr bwMode="auto">
            <a:xfrm>
              <a:off x="715" y="3023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en-US" sz="1125" b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  <a:endParaRPr lang="fr-FR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801" name="Rectangle 46"/>
            <p:cNvSpPr>
              <a:spLocks noChangeArrowheads="1"/>
            </p:cNvSpPr>
            <p:nvPr/>
          </p:nvSpPr>
          <p:spPr bwMode="auto">
            <a:xfrm>
              <a:off x="898" y="3023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en-US" sz="1125" b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6</a:t>
              </a:r>
              <a:endParaRPr lang="fr-FR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802" name="Rectangle 47"/>
            <p:cNvSpPr>
              <a:spLocks noChangeArrowheads="1"/>
            </p:cNvSpPr>
            <p:nvPr/>
          </p:nvSpPr>
          <p:spPr bwMode="auto">
            <a:xfrm>
              <a:off x="1088" y="3023"/>
              <a:ext cx="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en-US" sz="1125" b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8</a:t>
              </a:r>
              <a:endParaRPr lang="fr-FR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803" name="Rectangle 48"/>
            <p:cNvSpPr>
              <a:spLocks noChangeArrowheads="1"/>
            </p:cNvSpPr>
            <p:nvPr/>
          </p:nvSpPr>
          <p:spPr bwMode="auto">
            <a:xfrm>
              <a:off x="1241" y="3023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en-US" sz="1125" b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10</a:t>
              </a:r>
              <a:endParaRPr lang="fr-FR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804" name="Rectangle 49"/>
            <p:cNvSpPr>
              <a:spLocks noChangeArrowheads="1"/>
            </p:cNvSpPr>
            <p:nvPr/>
          </p:nvSpPr>
          <p:spPr bwMode="auto">
            <a:xfrm>
              <a:off x="1431" y="3023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en-US" sz="1125" b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12</a:t>
              </a:r>
              <a:endParaRPr lang="fr-FR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805" name="Rectangle 50"/>
            <p:cNvSpPr>
              <a:spLocks noChangeArrowheads="1"/>
            </p:cNvSpPr>
            <p:nvPr/>
          </p:nvSpPr>
          <p:spPr bwMode="auto">
            <a:xfrm>
              <a:off x="1614" y="3023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en-US" sz="1125" b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14</a:t>
              </a:r>
              <a:endParaRPr lang="fr-FR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806" name="Rectangle 51"/>
            <p:cNvSpPr>
              <a:spLocks noChangeArrowheads="1"/>
            </p:cNvSpPr>
            <p:nvPr/>
          </p:nvSpPr>
          <p:spPr bwMode="auto">
            <a:xfrm>
              <a:off x="1804" y="3023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en-US" sz="1125" b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16</a:t>
              </a:r>
              <a:endParaRPr lang="fr-FR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807" name="Rectangle 52"/>
            <p:cNvSpPr>
              <a:spLocks noChangeArrowheads="1"/>
            </p:cNvSpPr>
            <p:nvPr/>
          </p:nvSpPr>
          <p:spPr bwMode="auto">
            <a:xfrm>
              <a:off x="1994" y="3023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en-US" sz="1125" b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18</a:t>
              </a:r>
              <a:endParaRPr lang="fr-FR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808" name="Rectangle 53"/>
            <p:cNvSpPr>
              <a:spLocks noChangeArrowheads="1"/>
            </p:cNvSpPr>
            <p:nvPr/>
          </p:nvSpPr>
          <p:spPr bwMode="auto">
            <a:xfrm>
              <a:off x="2185" y="3023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en-US" sz="1125" b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20</a:t>
              </a:r>
              <a:endParaRPr lang="fr-FR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809" name="Rectangle 54"/>
            <p:cNvSpPr>
              <a:spLocks noChangeArrowheads="1"/>
            </p:cNvSpPr>
            <p:nvPr/>
          </p:nvSpPr>
          <p:spPr bwMode="auto">
            <a:xfrm>
              <a:off x="2367" y="3023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en-US" sz="1125" b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22</a:t>
              </a:r>
              <a:endParaRPr lang="fr-FR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810" name="Rectangle 55"/>
            <p:cNvSpPr>
              <a:spLocks noChangeArrowheads="1"/>
            </p:cNvSpPr>
            <p:nvPr/>
          </p:nvSpPr>
          <p:spPr bwMode="auto">
            <a:xfrm>
              <a:off x="2558" y="3023"/>
              <a:ext cx="1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en-US" sz="1125" b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24</a:t>
              </a:r>
              <a:endParaRPr lang="fr-FR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811" name="Rectangle 56"/>
            <p:cNvSpPr>
              <a:spLocks noChangeArrowheads="1"/>
            </p:cNvSpPr>
            <p:nvPr/>
          </p:nvSpPr>
          <p:spPr bwMode="auto">
            <a:xfrm>
              <a:off x="1066" y="3205"/>
              <a:ext cx="86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en-US" sz="1125" b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Time of day (h)</a:t>
              </a:r>
              <a:endParaRPr lang="fr-FR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812" name="Rectangle 57"/>
            <p:cNvSpPr>
              <a:spLocks noChangeArrowheads="1"/>
            </p:cNvSpPr>
            <p:nvPr/>
          </p:nvSpPr>
          <p:spPr bwMode="auto">
            <a:xfrm rot="16200000">
              <a:off x="-120" y="2170"/>
              <a:ext cx="55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200"/>
                </a:spcBef>
                <a:spcAft>
                  <a:spcPts val="200"/>
                </a:spcAft>
                <a:buClr>
                  <a:srgbClr val="3399CC"/>
                </a:buClr>
                <a:defRPr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1pPr>
              <a:lvl2pPr marL="742950" indent="-285750">
                <a:spcBef>
                  <a:spcPts val="200"/>
                </a:spcBef>
                <a:spcAft>
                  <a:spcPts val="20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2pPr>
              <a:lvl3pPr marL="11430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–"/>
                <a:defRPr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3pPr>
              <a:lvl4pPr marL="1600200" indent="-228600">
                <a:spcBef>
                  <a:spcPts val="200"/>
                </a:spcBef>
                <a:spcAft>
                  <a:spcPts val="200"/>
                </a:spcAft>
                <a:buFont typeface="Courier New" charset="0"/>
                <a:buChar char="o"/>
                <a:defRPr sz="16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4pPr>
              <a:lvl5pPr marL="2057400" indent="-22860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5pPr>
              <a:lvl6pPr marL="25146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6pPr>
              <a:lvl7pPr marL="29718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7pPr>
              <a:lvl8pPr marL="34290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8pPr>
              <a:lvl9pPr marL="3886200" indent="-228600" eaLnBrk="0" fontAlgn="base" hangingPunct="0">
                <a:spcBef>
                  <a:spcPts val="200"/>
                </a:spcBef>
                <a:spcAft>
                  <a:spcPts val="200"/>
                </a:spcAft>
                <a:buFont typeface="Myriad Pro" charset="0"/>
                <a:buChar char="»"/>
                <a:defRPr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fr-FR" altLang="en-US" sz="1125" b="1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Alertness</a:t>
              </a:r>
              <a:endParaRPr lang="fr-FR" altLang="en-US" sz="13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9" name="Grouper 8"/>
          <p:cNvGrpSpPr>
            <a:grpSpLocks/>
          </p:cNvGrpSpPr>
          <p:nvPr/>
        </p:nvGrpSpPr>
        <p:grpSpPr bwMode="auto">
          <a:xfrm>
            <a:off x="2082404" y="3352118"/>
            <a:ext cx="6857955" cy="837688"/>
            <a:chOff x="1252674" y="3326341"/>
            <a:chExt cx="9143781" cy="1117072"/>
          </a:xfrm>
        </p:grpSpPr>
        <p:sp>
          <p:nvSpPr>
            <p:cNvPr id="120" name="Text Box 3"/>
            <p:cNvSpPr txBox="1">
              <a:spLocks noChangeArrowheads="1"/>
            </p:cNvSpPr>
            <p:nvPr/>
          </p:nvSpPr>
          <p:spPr bwMode="auto">
            <a:xfrm>
              <a:off x="5354948" y="3326341"/>
              <a:ext cx="5041507" cy="9850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altLang="fr-FR" sz="21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Process W (</a:t>
              </a:r>
              <a:r>
                <a:rPr lang="fr-FR" altLang="fr-FR" sz="2100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Waking</a:t>
              </a:r>
              <a:r>
                <a:rPr lang="fr-FR" altLang="fr-FR" sz="21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 </a:t>
              </a:r>
              <a:r>
                <a:rPr lang="fr-FR" altLang="fr-FR" sz="2100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sleep</a:t>
              </a:r>
              <a:r>
                <a:rPr lang="fr-FR" altLang="fr-FR" sz="21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fr-FR" altLang="fr-FR" sz="2100" i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inertia</a:t>
              </a:r>
              <a:r>
                <a:rPr lang="fr-FR" altLang="fr-FR" sz="2100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  <a:endParaRPr lang="fr-FR" altLang="fr-FR" sz="15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cxnSp>
          <p:nvCxnSpPr>
            <p:cNvPr id="74760" name="Connecteur droit avec flèche 3"/>
            <p:cNvCxnSpPr>
              <a:cxnSpLocks noChangeShapeType="1"/>
            </p:cNvCxnSpPr>
            <p:nvPr/>
          </p:nvCxnSpPr>
          <p:spPr bwMode="auto">
            <a:xfrm flipV="1">
              <a:off x="1252674" y="3903665"/>
              <a:ext cx="4483125" cy="539748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4117CDC0-FA80-0105-DB92-AB7ABDB4B4CD}"/>
              </a:ext>
            </a:extLst>
          </p:cNvPr>
          <p:cNvSpPr txBox="1"/>
          <p:nvPr/>
        </p:nvSpPr>
        <p:spPr>
          <a:xfrm>
            <a:off x="1998954" y="2599703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solidFill>
                  <a:srgbClr val="312B81"/>
                </a:solidFill>
                <a:latin typeface="Arial" charset="0"/>
              </a:rPr>
              <a:t>WOCL</a:t>
            </a:r>
          </a:p>
        </p:txBody>
      </p:sp>
    </p:spTree>
    <p:extLst>
      <p:ext uri="{BB962C8B-B14F-4D97-AF65-F5344CB8AC3E}">
        <p14:creationId xmlns:p14="http://schemas.microsoft.com/office/powerpoint/2010/main" val="77754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34" y="1955112"/>
            <a:ext cx="5200650" cy="25622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62628" y="2110680"/>
            <a:ext cx="1761346" cy="738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100">
                <a:solidFill>
                  <a:schemeClr val="tx1"/>
                </a:solidFill>
              </a:rPr>
              <a:t>5 mn </a:t>
            </a:r>
            <a:r>
              <a:rPr lang="fr-FR" sz="2100" err="1">
                <a:solidFill>
                  <a:schemeClr val="tx1"/>
                </a:solidFill>
              </a:rPr>
              <a:t>after</a:t>
            </a:r>
            <a:r>
              <a:rPr lang="fr-FR" sz="2100">
                <a:solidFill>
                  <a:schemeClr val="tx1"/>
                </a:solidFill>
              </a:rPr>
              <a:t> </a:t>
            </a:r>
            <a:r>
              <a:rPr lang="fr-FR" sz="2100" err="1">
                <a:solidFill>
                  <a:schemeClr val="tx1"/>
                </a:solidFill>
              </a:rPr>
              <a:t>awakening</a:t>
            </a:r>
            <a:endParaRPr lang="fr-FR" sz="21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837" y="4672905"/>
            <a:ext cx="8516693" cy="220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prefrontal</a:t>
            </a: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 cortex </a:t>
            </a: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takes</a:t>
            </a: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 longer to come "on-line" </a:t>
            </a: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 areas of the </a:t>
            </a: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</a:pP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Prefrontal</a:t>
            </a: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 cortex </a:t>
            </a: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executive</a:t>
            </a: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, inhibition </a:t>
            </a: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fr-FR" sz="2100">
                <a:latin typeface="Arial" panose="020B0604020202020204" pitchFamily="34" charset="0"/>
                <a:cs typeface="Arial" panose="020B0604020202020204" pitchFamily="34" charset="0"/>
              </a:rPr>
              <a:t> and divergent </a:t>
            </a:r>
            <a:r>
              <a:rPr lang="fr-FR" sz="2100" err="1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endParaRPr lang="fr-FR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62628" y="3560452"/>
            <a:ext cx="1761346" cy="738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100">
                <a:solidFill>
                  <a:schemeClr val="tx1"/>
                </a:solidFill>
              </a:rPr>
              <a:t>20  mn </a:t>
            </a:r>
            <a:r>
              <a:rPr lang="fr-FR" sz="2100" err="1">
                <a:solidFill>
                  <a:schemeClr val="tx1"/>
                </a:solidFill>
              </a:rPr>
              <a:t>after</a:t>
            </a:r>
            <a:r>
              <a:rPr lang="fr-FR" sz="2100">
                <a:solidFill>
                  <a:schemeClr val="tx1"/>
                </a:solidFill>
              </a:rPr>
              <a:t> </a:t>
            </a:r>
            <a:r>
              <a:rPr lang="fr-FR" sz="2100" err="1">
                <a:solidFill>
                  <a:schemeClr val="tx1"/>
                </a:solidFill>
              </a:rPr>
              <a:t>awakening</a:t>
            </a:r>
            <a:endParaRPr lang="fr-FR" sz="2100">
              <a:solidFill>
                <a:schemeClr val="tx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5102335" y="3238648"/>
            <a:ext cx="694824" cy="42532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13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55956" y="249832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solidFill>
                  <a:srgbClr val="E74F2A"/>
                </a:solidFill>
              </a:rPr>
              <a:t>Sleep</a:t>
            </a:r>
            <a:r>
              <a:rPr lang="fr-FR" dirty="0">
                <a:solidFill>
                  <a:srgbClr val="E74F2A"/>
                </a:solidFill>
              </a:rPr>
              <a:t> </a:t>
            </a:r>
            <a:r>
              <a:rPr lang="fr-FR" dirty="0" err="1">
                <a:solidFill>
                  <a:srgbClr val="E74F2A"/>
                </a:solidFill>
              </a:rPr>
              <a:t>inertia</a:t>
            </a:r>
            <a:r>
              <a:rPr lang="fr-FR" dirty="0">
                <a:solidFill>
                  <a:srgbClr val="E74F2A"/>
                </a:solidFill>
              </a:rPr>
              <a:t> </a:t>
            </a:r>
            <a:r>
              <a:rPr lang="fr-FR" dirty="0" err="1">
                <a:solidFill>
                  <a:srgbClr val="E74F2A"/>
                </a:solidFill>
              </a:rPr>
              <a:t>after</a:t>
            </a:r>
            <a:r>
              <a:rPr lang="fr-FR" dirty="0">
                <a:solidFill>
                  <a:srgbClr val="E74F2A"/>
                </a:solidFill>
              </a:rPr>
              <a:t> </a:t>
            </a:r>
            <a:r>
              <a:rPr lang="fr-FR" dirty="0" err="1">
                <a:solidFill>
                  <a:srgbClr val="E74F2A"/>
                </a:solidFill>
              </a:rPr>
              <a:t>awekening</a:t>
            </a:r>
            <a:r>
              <a:rPr lang="fr-FR" dirty="0">
                <a:solidFill>
                  <a:srgbClr val="E74F2A"/>
                </a:solidFill>
              </a:rPr>
              <a:t> (process W)</a:t>
            </a:r>
          </a:p>
        </p:txBody>
      </p:sp>
    </p:spTree>
    <p:extLst>
      <p:ext uri="{BB962C8B-B14F-4D97-AF65-F5344CB8AC3E}">
        <p14:creationId xmlns:p14="http://schemas.microsoft.com/office/powerpoint/2010/main" val="23843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430825" y="401768"/>
            <a:ext cx="4120753" cy="43174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>
                <a:solidFill>
                  <a:srgbClr val="E74F2A"/>
                </a:solidFill>
                <a:latin typeface="+mj-lt"/>
                <a:ea typeface="+mj-ea"/>
                <a:cs typeface="+mj-cs"/>
              </a:rPr>
              <a:t>From science to rostering</a:t>
            </a:r>
          </a:p>
        </p:txBody>
      </p:sp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1311382" y="2132866"/>
            <a:ext cx="2863453" cy="3733801"/>
            <a:chOff x="224" y="1080"/>
            <a:chExt cx="2405" cy="3136"/>
          </a:xfrm>
        </p:grpSpPr>
        <p:grpSp>
          <p:nvGrpSpPr>
            <p:cNvPr id="96336" name="Group 4"/>
            <p:cNvGrpSpPr>
              <a:grpSpLocks/>
            </p:cNvGrpSpPr>
            <p:nvPr/>
          </p:nvGrpSpPr>
          <p:grpSpPr bwMode="auto">
            <a:xfrm>
              <a:off x="978" y="1420"/>
              <a:ext cx="717" cy="2234"/>
              <a:chOff x="978" y="1420"/>
              <a:chExt cx="717" cy="2234"/>
            </a:xfrm>
          </p:grpSpPr>
          <p:grpSp>
            <p:nvGrpSpPr>
              <p:cNvPr id="96623" name="Group 5"/>
              <p:cNvGrpSpPr>
                <a:grpSpLocks/>
              </p:cNvGrpSpPr>
              <p:nvPr/>
            </p:nvGrpSpPr>
            <p:grpSpPr bwMode="auto">
              <a:xfrm>
                <a:off x="1010" y="1420"/>
                <a:ext cx="23" cy="28"/>
                <a:chOff x="1010" y="1420"/>
                <a:chExt cx="23" cy="28"/>
              </a:xfrm>
            </p:grpSpPr>
            <p:sp>
              <p:nvSpPr>
                <p:cNvPr id="34822" name="Freeform 6"/>
                <p:cNvSpPr>
                  <a:spLocks noChangeArrowheads="1"/>
                </p:cNvSpPr>
                <p:nvPr/>
              </p:nvSpPr>
              <p:spPr bwMode="auto">
                <a:xfrm>
                  <a:off x="1010" y="1420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4"/>
                    <a:gd name="T1" fmla="*/ 0 h 20"/>
                    <a:gd name="T2" fmla="*/ 24 w 24"/>
                    <a:gd name="T3" fmla="*/ 20 h 20"/>
                    <a:gd name="T4" fmla="*/ 0 w 24"/>
                    <a:gd name="T5" fmla="*/ 20 h 20"/>
                    <a:gd name="T6" fmla="*/ 12 w 24"/>
                    <a:gd name="T7" fmla="*/ 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0"/>
                      </a:moveTo>
                      <a:lnTo>
                        <a:pt x="24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23" name="Freeform 7"/>
                <p:cNvSpPr>
                  <a:spLocks noChangeArrowheads="1"/>
                </p:cNvSpPr>
                <p:nvPr/>
              </p:nvSpPr>
              <p:spPr bwMode="auto">
                <a:xfrm>
                  <a:off x="1010" y="1420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4"/>
                    <a:gd name="T1" fmla="*/ 0 h 20"/>
                    <a:gd name="T2" fmla="*/ 24 w 24"/>
                    <a:gd name="T3" fmla="*/ 20 h 20"/>
                    <a:gd name="T4" fmla="*/ 0 w 24"/>
                    <a:gd name="T5" fmla="*/ 20 h 20"/>
                    <a:gd name="T6" fmla="*/ 12 w 24"/>
                    <a:gd name="T7" fmla="*/ 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0"/>
                      </a:moveTo>
                      <a:lnTo>
                        <a:pt x="24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24" name="Rectangle 8"/>
                <p:cNvSpPr>
                  <a:spLocks noChangeArrowheads="1"/>
                </p:cNvSpPr>
                <p:nvPr/>
              </p:nvSpPr>
              <p:spPr bwMode="auto">
                <a:xfrm>
                  <a:off x="1010" y="1441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24" name="Group 9"/>
              <p:cNvGrpSpPr>
                <a:grpSpLocks/>
              </p:cNvGrpSpPr>
              <p:nvPr/>
            </p:nvGrpSpPr>
            <p:grpSpPr bwMode="auto">
              <a:xfrm>
                <a:off x="978" y="1494"/>
                <a:ext cx="23" cy="28"/>
                <a:chOff x="978" y="1494"/>
                <a:chExt cx="23" cy="28"/>
              </a:xfrm>
            </p:grpSpPr>
            <p:sp>
              <p:nvSpPr>
                <p:cNvPr id="34826" name="Freeform 10"/>
                <p:cNvSpPr>
                  <a:spLocks noChangeArrowheads="1"/>
                </p:cNvSpPr>
                <p:nvPr/>
              </p:nvSpPr>
              <p:spPr bwMode="auto">
                <a:xfrm>
                  <a:off x="978" y="1494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4"/>
                    <a:gd name="T1" fmla="*/ 0 h 20"/>
                    <a:gd name="T2" fmla="*/ 24 w 24"/>
                    <a:gd name="T3" fmla="*/ 20 h 20"/>
                    <a:gd name="T4" fmla="*/ 0 w 24"/>
                    <a:gd name="T5" fmla="*/ 20 h 20"/>
                    <a:gd name="T6" fmla="*/ 12 w 24"/>
                    <a:gd name="T7" fmla="*/ 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0"/>
                      </a:moveTo>
                      <a:lnTo>
                        <a:pt x="24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27" name="Freeform 11"/>
                <p:cNvSpPr>
                  <a:spLocks noChangeArrowheads="1"/>
                </p:cNvSpPr>
                <p:nvPr/>
              </p:nvSpPr>
              <p:spPr bwMode="auto">
                <a:xfrm>
                  <a:off x="978" y="1494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4"/>
                    <a:gd name="T1" fmla="*/ 0 h 20"/>
                    <a:gd name="T2" fmla="*/ 24 w 24"/>
                    <a:gd name="T3" fmla="*/ 20 h 20"/>
                    <a:gd name="T4" fmla="*/ 0 w 24"/>
                    <a:gd name="T5" fmla="*/ 20 h 20"/>
                    <a:gd name="T6" fmla="*/ 12 w 24"/>
                    <a:gd name="T7" fmla="*/ 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0"/>
                      </a:moveTo>
                      <a:lnTo>
                        <a:pt x="24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28" name="Rectangle 12"/>
                <p:cNvSpPr>
                  <a:spLocks noChangeArrowheads="1"/>
                </p:cNvSpPr>
                <p:nvPr/>
              </p:nvSpPr>
              <p:spPr bwMode="auto">
                <a:xfrm>
                  <a:off x="979" y="1515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25" name="Group 13"/>
              <p:cNvGrpSpPr>
                <a:grpSpLocks/>
              </p:cNvGrpSpPr>
              <p:nvPr/>
            </p:nvGrpSpPr>
            <p:grpSpPr bwMode="auto">
              <a:xfrm>
                <a:off x="978" y="1562"/>
                <a:ext cx="23" cy="28"/>
                <a:chOff x="978" y="1562"/>
                <a:chExt cx="23" cy="28"/>
              </a:xfrm>
            </p:grpSpPr>
            <p:sp>
              <p:nvSpPr>
                <p:cNvPr id="34830" name="Freeform 14"/>
                <p:cNvSpPr>
                  <a:spLocks noChangeArrowheads="1"/>
                </p:cNvSpPr>
                <p:nvPr/>
              </p:nvSpPr>
              <p:spPr bwMode="auto">
                <a:xfrm>
                  <a:off x="978" y="1562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4"/>
                    <a:gd name="T1" fmla="*/ 0 h 20"/>
                    <a:gd name="T2" fmla="*/ 24 w 24"/>
                    <a:gd name="T3" fmla="*/ 20 h 20"/>
                    <a:gd name="T4" fmla="*/ 0 w 24"/>
                    <a:gd name="T5" fmla="*/ 20 h 20"/>
                    <a:gd name="T6" fmla="*/ 12 w 24"/>
                    <a:gd name="T7" fmla="*/ 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0"/>
                      </a:moveTo>
                      <a:lnTo>
                        <a:pt x="24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31" name="Freeform 15"/>
                <p:cNvSpPr>
                  <a:spLocks noChangeArrowheads="1"/>
                </p:cNvSpPr>
                <p:nvPr/>
              </p:nvSpPr>
              <p:spPr bwMode="auto">
                <a:xfrm>
                  <a:off x="978" y="1562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4"/>
                    <a:gd name="T1" fmla="*/ 0 h 20"/>
                    <a:gd name="T2" fmla="*/ 24 w 24"/>
                    <a:gd name="T3" fmla="*/ 20 h 20"/>
                    <a:gd name="T4" fmla="*/ 0 w 24"/>
                    <a:gd name="T5" fmla="*/ 20 h 20"/>
                    <a:gd name="T6" fmla="*/ 12 w 24"/>
                    <a:gd name="T7" fmla="*/ 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0"/>
                      </a:moveTo>
                      <a:lnTo>
                        <a:pt x="24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32" name="Rectangle 16"/>
                <p:cNvSpPr>
                  <a:spLocks noChangeArrowheads="1"/>
                </p:cNvSpPr>
                <p:nvPr/>
              </p:nvSpPr>
              <p:spPr bwMode="auto">
                <a:xfrm>
                  <a:off x="979" y="1583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26" name="Group 17"/>
              <p:cNvGrpSpPr>
                <a:grpSpLocks/>
              </p:cNvGrpSpPr>
              <p:nvPr/>
            </p:nvGrpSpPr>
            <p:grpSpPr bwMode="auto">
              <a:xfrm>
                <a:off x="1000" y="1632"/>
                <a:ext cx="22" cy="28"/>
                <a:chOff x="1000" y="1632"/>
                <a:chExt cx="22" cy="28"/>
              </a:xfrm>
            </p:grpSpPr>
            <p:sp>
              <p:nvSpPr>
                <p:cNvPr id="34834" name="Freeform 18"/>
                <p:cNvSpPr>
                  <a:spLocks noChangeArrowheads="1"/>
                </p:cNvSpPr>
                <p:nvPr/>
              </p:nvSpPr>
              <p:spPr bwMode="auto">
                <a:xfrm>
                  <a:off x="1000" y="1632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35" name="Freeform 19"/>
                <p:cNvSpPr>
                  <a:spLocks noChangeArrowheads="1"/>
                </p:cNvSpPr>
                <p:nvPr/>
              </p:nvSpPr>
              <p:spPr bwMode="auto">
                <a:xfrm>
                  <a:off x="1000" y="1632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36" name="Rectangle 20"/>
                <p:cNvSpPr>
                  <a:spLocks noChangeArrowheads="1"/>
                </p:cNvSpPr>
                <p:nvPr/>
              </p:nvSpPr>
              <p:spPr bwMode="auto">
                <a:xfrm>
                  <a:off x="1001" y="1653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27" name="Group 21"/>
              <p:cNvGrpSpPr>
                <a:grpSpLocks/>
              </p:cNvGrpSpPr>
              <p:nvPr/>
            </p:nvGrpSpPr>
            <p:grpSpPr bwMode="auto">
              <a:xfrm>
                <a:off x="1012" y="1706"/>
                <a:ext cx="21" cy="28"/>
                <a:chOff x="1012" y="1706"/>
                <a:chExt cx="21" cy="28"/>
              </a:xfrm>
            </p:grpSpPr>
            <p:sp>
              <p:nvSpPr>
                <p:cNvPr id="34838" name="Freeform 22"/>
                <p:cNvSpPr>
                  <a:spLocks noChangeArrowheads="1"/>
                </p:cNvSpPr>
                <p:nvPr/>
              </p:nvSpPr>
              <p:spPr bwMode="auto">
                <a:xfrm>
                  <a:off x="1012" y="1706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39" name="Freeform 23"/>
                <p:cNvSpPr>
                  <a:spLocks noChangeArrowheads="1"/>
                </p:cNvSpPr>
                <p:nvPr/>
              </p:nvSpPr>
              <p:spPr bwMode="auto">
                <a:xfrm>
                  <a:off x="1012" y="1706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40" name="Rectangle 24"/>
                <p:cNvSpPr>
                  <a:spLocks noChangeArrowheads="1"/>
                </p:cNvSpPr>
                <p:nvPr/>
              </p:nvSpPr>
              <p:spPr bwMode="auto">
                <a:xfrm>
                  <a:off x="1012" y="1727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28" name="Group 25"/>
              <p:cNvGrpSpPr>
                <a:grpSpLocks/>
              </p:cNvGrpSpPr>
              <p:nvPr/>
            </p:nvGrpSpPr>
            <p:grpSpPr bwMode="auto">
              <a:xfrm>
                <a:off x="1034" y="1776"/>
                <a:ext cx="21" cy="28"/>
                <a:chOff x="1034" y="1776"/>
                <a:chExt cx="21" cy="28"/>
              </a:xfrm>
            </p:grpSpPr>
            <p:sp>
              <p:nvSpPr>
                <p:cNvPr id="34842" name="Freeform 26"/>
                <p:cNvSpPr>
                  <a:spLocks noChangeArrowheads="1"/>
                </p:cNvSpPr>
                <p:nvPr/>
              </p:nvSpPr>
              <p:spPr bwMode="auto">
                <a:xfrm>
                  <a:off x="1034" y="1776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43" name="Freeform 27"/>
                <p:cNvSpPr>
                  <a:spLocks noChangeArrowheads="1"/>
                </p:cNvSpPr>
                <p:nvPr/>
              </p:nvSpPr>
              <p:spPr bwMode="auto">
                <a:xfrm>
                  <a:off x="1034" y="1776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44" name="Rectangle 28"/>
                <p:cNvSpPr>
                  <a:spLocks noChangeArrowheads="1"/>
                </p:cNvSpPr>
                <p:nvPr/>
              </p:nvSpPr>
              <p:spPr bwMode="auto">
                <a:xfrm>
                  <a:off x="1034" y="1797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29" name="Group 29"/>
              <p:cNvGrpSpPr>
                <a:grpSpLocks/>
              </p:cNvGrpSpPr>
              <p:nvPr/>
            </p:nvGrpSpPr>
            <p:grpSpPr bwMode="auto">
              <a:xfrm>
                <a:off x="1006" y="1848"/>
                <a:ext cx="23" cy="30"/>
                <a:chOff x="1006" y="1848"/>
                <a:chExt cx="23" cy="30"/>
              </a:xfrm>
            </p:grpSpPr>
            <p:sp>
              <p:nvSpPr>
                <p:cNvPr id="34846" name="Freeform 30"/>
                <p:cNvSpPr>
                  <a:spLocks noChangeArrowheads="1"/>
                </p:cNvSpPr>
                <p:nvPr/>
              </p:nvSpPr>
              <p:spPr bwMode="auto">
                <a:xfrm>
                  <a:off x="1006" y="1848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4"/>
                    <a:gd name="T1" fmla="*/ 0 h 20"/>
                    <a:gd name="T2" fmla="*/ 24 w 24"/>
                    <a:gd name="T3" fmla="*/ 20 h 20"/>
                    <a:gd name="T4" fmla="*/ 0 w 24"/>
                    <a:gd name="T5" fmla="*/ 20 h 20"/>
                    <a:gd name="T6" fmla="*/ 12 w 24"/>
                    <a:gd name="T7" fmla="*/ 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0"/>
                      </a:moveTo>
                      <a:lnTo>
                        <a:pt x="24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47" name="Freeform 31"/>
                <p:cNvSpPr>
                  <a:spLocks noChangeArrowheads="1"/>
                </p:cNvSpPr>
                <p:nvPr/>
              </p:nvSpPr>
              <p:spPr bwMode="auto">
                <a:xfrm>
                  <a:off x="1006" y="1848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4"/>
                    <a:gd name="T1" fmla="*/ 0 h 20"/>
                    <a:gd name="T2" fmla="*/ 24 w 24"/>
                    <a:gd name="T3" fmla="*/ 20 h 20"/>
                    <a:gd name="T4" fmla="*/ 0 w 24"/>
                    <a:gd name="T5" fmla="*/ 20 h 20"/>
                    <a:gd name="T6" fmla="*/ 12 w 24"/>
                    <a:gd name="T7" fmla="*/ 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0"/>
                      </a:moveTo>
                      <a:lnTo>
                        <a:pt x="24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48" name="Rectangle 32"/>
                <p:cNvSpPr>
                  <a:spLocks noChangeArrowheads="1"/>
                </p:cNvSpPr>
                <p:nvPr/>
              </p:nvSpPr>
              <p:spPr bwMode="auto">
                <a:xfrm>
                  <a:off x="1006" y="1871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30" name="Group 33"/>
              <p:cNvGrpSpPr>
                <a:grpSpLocks/>
              </p:cNvGrpSpPr>
              <p:nvPr/>
            </p:nvGrpSpPr>
            <p:grpSpPr bwMode="auto">
              <a:xfrm>
                <a:off x="1048" y="1916"/>
                <a:ext cx="21" cy="28"/>
                <a:chOff x="1048" y="1916"/>
                <a:chExt cx="21" cy="28"/>
              </a:xfrm>
            </p:grpSpPr>
            <p:sp>
              <p:nvSpPr>
                <p:cNvPr id="34850" name="Freeform 34"/>
                <p:cNvSpPr>
                  <a:spLocks noChangeArrowheads="1"/>
                </p:cNvSpPr>
                <p:nvPr/>
              </p:nvSpPr>
              <p:spPr bwMode="auto">
                <a:xfrm>
                  <a:off x="1048" y="1916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51" name="Freeform 35"/>
                <p:cNvSpPr>
                  <a:spLocks noChangeArrowheads="1"/>
                </p:cNvSpPr>
                <p:nvPr/>
              </p:nvSpPr>
              <p:spPr bwMode="auto">
                <a:xfrm>
                  <a:off x="1048" y="1916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52" name="Rectangle 36"/>
                <p:cNvSpPr>
                  <a:spLocks noChangeArrowheads="1"/>
                </p:cNvSpPr>
                <p:nvPr/>
              </p:nvSpPr>
              <p:spPr bwMode="auto">
                <a:xfrm>
                  <a:off x="1048" y="1937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31" name="Group 37"/>
              <p:cNvGrpSpPr>
                <a:grpSpLocks/>
              </p:cNvGrpSpPr>
              <p:nvPr/>
            </p:nvGrpSpPr>
            <p:grpSpPr bwMode="auto">
              <a:xfrm>
                <a:off x="1076" y="1986"/>
                <a:ext cx="22" cy="30"/>
                <a:chOff x="1076" y="1986"/>
                <a:chExt cx="22" cy="30"/>
              </a:xfrm>
            </p:grpSpPr>
            <p:sp>
              <p:nvSpPr>
                <p:cNvPr id="34854" name="Freeform 38"/>
                <p:cNvSpPr>
                  <a:spLocks noChangeArrowheads="1"/>
                </p:cNvSpPr>
                <p:nvPr/>
              </p:nvSpPr>
              <p:spPr bwMode="auto">
                <a:xfrm>
                  <a:off x="1076" y="1986"/>
                  <a:ext cx="21" cy="21"/>
                </a:xfrm>
                <a:custGeom>
                  <a:avLst/>
                  <a:gdLst>
                    <a:gd name="G0" fmla="*/ 1 0 51712"/>
                    <a:gd name="G1" fmla="+- 1 0 0"/>
                    <a:gd name="G2" fmla="+- 22 0 0"/>
                    <a:gd name="G3" fmla="*/ 1 0 51712"/>
                    <a:gd name="T0" fmla="*/ 12 w 22"/>
                    <a:gd name="T1" fmla="*/ 0 h 22"/>
                    <a:gd name="T2" fmla="*/ 22 w 22"/>
                    <a:gd name="T3" fmla="*/ 22 h 22"/>
                    <a:gd name="T4" fmla="*/ 0 w 22"/>
                    <a:gd name="T5" fmla="*/ 22 h 22"/>
                    <a:gd name="T6" fmla="*/ 12 w 22"/>
                    <a:gd name="T7" fmla="*/ 0 h 22"/>
                    <a:gd name="T8" fmla="*/ 0 w 22"/>
                    <a:gd name="T9" fmla="*/ 0 h 22"/>
                    <a:gd name="T10" fmla="*/ 22 w 22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2">
                      <a:moveTo>
                        <a:pt x="12" y="0"/>
                      </a:moveTo>
                      <a:lnTo>
                        <a:pt x="22" y="22"/>
                      </a:lnTo>
                      <a:lnTo>
                        <a:pt x="0" y="2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55" name="Freeform 39"/>
                <p:cNvSpPr>
                  <a:spLocks noChangeArrowheads="1"/>
                </p:cNvSpPr>
                <p:nvPr/>
              </p:nvSpPr>
              <p:spPr bwMode="auto">
                <a:xfrm>
                  <a:off x="1076" y="1986"/>
                  <a:ext cx="21" cy="21"/>
                </a:xfrm>
                <a:custGeom>
                  <a:avLst/>
                  <a:gdLst>
                    <a:gd name="G0" fmla="*/ 1 0 51712"/>
                    <a:gd name="G1" fmla="+- 1 0 0"/>
                    <a:gd name="G2" fmla="+- 22 0 0"/>
                    <a:gd name="G3" fmla="*/ 1 0 51712"/>
                    <a:gd name="T0" fmla="*/ 12 w 22"/>
                    <a:gd name="T1" fmla="*/ 0 h 22"/>
                    <a:gd name="T2" fmla="*/ 22 w 22"/>
                    <a:gd name="T3" fmla="*/ 22 h 22"/>
                    <a:gd name="T4" fmla="*/ 0 w 22"/>
                    <a:gd name="T5" fmla="*/ 22 h 22"/>
                    <a:gd name="T6" fmla="*/ 12 w 22"/>
                    <a:gd name="T7" fmla="*/ 0 h 22"/>
                    <a:gd name="T8" fmla="*/ 0 w 22"/>
                    <a:gd name="T9" fmla="*/ 0 h 22"/>
                    <a:gd name="T10" fmla="*/ 22 w 22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2">
                      <a:moveTo>
                        <a:pt x="12" y="0"/>
                      </a:moveTo>
                      <a:lnTo>
                        <a:pt x="22" y="22"/>
                      </a:lnTo>
                      <a:lnTo>
                        <a:pt x="0" y="2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56" name="Rectangle 40"/>
                <p:cNvSpPr>
                  <a:spLocks noChangeArrowheads="1"/>
                </p:cNvSpPr>
                <p:nvPr/>
              </p:nvSpPr>
              <p:spPr bwMode="auto">
                <a:xfrm>
                  <a:off x="1076" y="2009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32" name="Group 41"/>
              <p:cNvGrpSpPr>
                <a:grpSpLocks/>
              </p:cNvGrpSpPr>
              <p:nvPr/>
            </p:nvGrpSpPr>
            <p:grpSpPr bwMode="auto">
              <a:xfrm>
                <a:off x="1100" y="2056"/>
                <a:ext cx="22" cy="30"/>
                <a:chOff x="1100" y="2056"/>
                <a:chExt cx="22" cy="30"/>
              </a:xfrm>
            </p:grpSpPr>
            <p:sp>
              <p:nvSpPr>
                <p:cNvPr id="34858" name="Freeform 42"/>
                <p:cNvSpPr>
                  <a:spLocks noChangeArrowheads="1"/>
                </p:cNvSpPr>
                <p:nvPr/>
              </p:nvSpPr>
              <p:spPr bwMode="auto">
                <a:xfrm>
                  <a:off x="1100" y="2056"/>
                  <a:ext cx="21" cy="21"/>
                </a:xfrm>
                <a:custGeom>
                  <a:avLst/>
                  <a:gdLst>
                    <a:gd name="G0" fmla="*/ 1 0 51712"/>
                    <a:gd name="G1" fmla="+- 1 0 0"/>
                    <a:gd name="G2" fmla="+- 22 0 0"/>
                    <a:gd name="G3" fmla="*/ 1 0 51712"/>
                    <a:gd name="T0" fmla="*/ 12 w 22"/>
                    <a:gd name="T1" fmla="*/ 0 h 22"/>
                    <a:gd name="T2" fmla="*/ 22 w 22"/>
                    <a:gd name="T3" fmla="*/ 22 h 22"/>
                    <a:gd name="T4" fmla="*/ 0 w 22"/>
                    <a:gd name="T5" fmla="*/ 22 h 22"/>
                    <a:gd name="T6" fmla="*/ 12 w 22"/>
                    <a:gd name="T7" fmla="*/ 0 h 22"/>
                    <a:gd name="T8" fmla="*/ 0 w 22"/>
                    <a:gd name="T9" fmla="*/ 0 h 22"/>
                    <a:gd name="T10" fmla="*/ 22 w 22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2">
                      <a:moveTo>
                        <a:pt x="12" y="0"/>
                      </a:moveTo>
                      <a:lnTo>
                        <a:pt x="22" y="22"/>
                      </a:lnTo>
                      <a:lnTo>
                        <a:pt x="0" y="2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59" name="Freeform 43"/>
                <p:cNvSpPr>
                  <a:spLocks noChangeArrowheads="1"/>
                </p:cNvSpPr>
                <p:nvPr/>
              </p:nvSpPr>
              <p:spPr bwMode="auto">
                <a:xfrm>
                  <a:off x="1100" y="2056"/>
                  <a:ext cx="21" cy="21"/>
                </a:xfrm>
                <a:custGeom>
                  <a:avLst/>
                  <a:gdLst>
                    <a:gd name="G0" fmla="*/ 1 0 51712"/>
                    <a:gd name="G1" fmla="+- 1 0 0"/>
                    <a:gd name="G2" fmla="+- 22 0 0"/>
                    <a:gd name="G3" fmla="*/ 1 0 51712"/>
                    <a:gd name="T0" fmla="*/ 12 w 22"/>
                    <a:gd name="T1" fmla="*/ 0 h 22"/>
                    <a:gd name="T2" fmla="*/ 22 w 22"/>
                    <a:gd name="T3" fmla="*/ 22 h 22"/>
                    <a:gd name="T4" fmla="*/ 0 w 22"/>
                    <a:gd name="T5" fmla="*/ 22 h 22"/>
                    <a:gd name="T6" fmla="*/ 12 w 22"/>
                    <a:gd name="T7" fmla="*/ 0 h 22"/>
                    <a:gd name="T8" fmla="*/ 0 w 22"/>
                    <a:gd name="T9" fmla="*/ 0 h 22"/>
                    <a:gd name="T10" fmla="*/ 22 w 22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2">
                      <a:moveTo>
                        <a:pt x="12" y="0"/>
                      </a:moveTo>
                      <a:lnTo>
                        <a:pt x="22" y="22"/>
                      </a:lnTo>
                      <a:lnTo>
                        <a:pt x="0" y="2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60" name="Rectangle 44"/>
                <p:cNvSpPr>
                  <a:spLocks noChangeArrowheads="1"/>
                </p:cNvSpPr>
                <p:nvPr/>
              </p:nvSpPr>
              <p:spPr bwMode="auto">
                <a:xfrm>
                  <a:off x="1101" y="2079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33" name="Group 45"/>
              <p:cNvGrpSpPr>
                <a:grpSpLocks/>
              </p:cNvGrpSpPr>
              <p:nvPr/>
            </p:nvGrpSpPr>
            <p:grpSpPr bwMode="auto">
              <a:xfrm>
                <a:off x="1150" y="2126"/>
                <a:ext cx="23" cy="28"/>
                <a:chOff x="1150" y="2126"/>
                <a:chExt cx="23" cy="28"/>
              </a:xfrm>
            </p:grpSpPr>
            <p:sp>
              <p:nvSpPr>
                <p:cNvPr id="34862" name="Freeform 46"/>
                <p:cNvSpPr>
                  <a:spLocks noChangeArrowheads="1"/>
                </p:cNvSpPr>
                <p:nvPr/>
              </p:nvSpPr>
              <p:spPr bwMode="auto">
                <a:xfrm>
                  <a:off x="1150" y="2126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4"/>
                    <a:gd name="T1" fmla="*/ 0 h 20"/>
                    <a:gd name="T2" fmla="*/ 24 w 24"/>
                    <a:gd name="T3" fmla="*/ 20 h 20"/>
                    <a:gd name="T4" fmla="*/ 0 w 24"/>
                    <a:gd name="T5" fmla="*/ 20 h 20"/>
                    <a:gd name="T6" fmla="*/ 12 w 24"/>
                    <a:gd name="T7" fmla="*/ 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0"/>
                      </a:moveTo>
                      <a:lnTo>
                        <a:pt x="24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63" name="Freeform 47"/>
                <p:cNvSpPr>
                  <a:spLocks noChangeArrowheads="1"/>
                </p:cNvSpPr>
                <p:nvPr/>
              </p:nvSpPr>
              <p:spPr bwMode="auto">
                <a:xfrm>
                  <a:off x="1150" y="2126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4"/>
                    <a:gd name="T1" fmla="*/ 0 h 20"/>
                    <a:gd name="T2" fmla="*/ 24 w 24"/>
                    <a:gd name="T3" fmla="*/ 20 h 20"/>
                    <a:gd name="T4" fmla="*/ 0 w 24"/>
                    <a:gd name="T5" fmla="*/ 20 h 20"/>
                    <a:gd name="T6" fmla="*/ 12 w 24"/>
                    <a:gd name="T7" fmla="*/ 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0"/>
                      </a:moveTo>
                      <a:lnTo>
                        <a:pt x="24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64" name="Rectangle 48"/>
                <p:cNvSpPr>
                  <a:spLocks noChangeArrowheads="1"/>
                </p:cNvSpPr>
                <p:nvPr/>
              </p:nvSpPr>
              <p:spPr bwMode="auto">
                <a:xfrm>
                  <a:off x="1150" y="2147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34" name="Group 49"/>
              <p:cNvGrpSpPr>
                <a:grpSpLocks/>
              </p:cNvGrpSpPr>
              <p:nvPr/>
            </p:nvGrpSpPr>
            <p:grpSpPr bwMode="auto">
              <a:xfrm>
                <a:off x="1156" y="2268"/>
                <a:ext cx="21" cy="28"/>
                <a:chOff x="1156" y="2268"/>
                <a:chExt cx="21" cy="28"/>
              </a:xfrm>
            </p:grpSpPr>
            <p:sp>
              <p:nvSpPr>
                <p:cNvPr id="34866" name="Freeform 50"/>
                <p:cNvSpPr>
                  <a:spLocks noChangeArrowheads="1"/>
                </p:cNvSpPr>
                <p:nvPr/>
              </p:nvSpPr>
              <p:spPr bwMode="auto">
                <a:xfrm>
                  <a:off x="1156" y="2268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67" name="Freeform 51"/>
                <p:cNvSpPr>
                  <a:spLocks noChangeArrowheads="1"/>
                </p:cNvSpPr>
                <p:nvPr/>
              </p:nvSpPr>
              <p:spPr bwMode="auto">
                <a:xfrm>
                  <a:off x="1156" y="2268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68" name="Rectangle 52"/>
                <p:cNvSpPr>
                  <a:spLocks noChangeArrowheads="1"/>
                </p:cNvSpPr>
                <p:nvPr/>
              </p:nvSpPr>
              <p:spPr bwMode="auto">
                <a:xfrm>
                  <a:off x="1156" y="2289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35" name="Group 53"/>
              <p:cNvGrpSpPr>
                <a:grpSpLocks/>
              </p:cNvGrpSpPr>
              <p:nvPr/>
            </p:nvGrpSpPr>
            <p:grpSpPr bwMode="auto">
              <a:xfrm>
                <a:off x="1232" y="2340"/>
                <a:ext cx="22" cy="30"/>
                <a:chOff x="1232" y="2340"/>
                <a:chExt cx="22" cy="30"/>
              </a:xfrm>
            </p:grpSpPr>
            <p:sp>
              <p:nvSpPr>
                <p:cNvPr id="34870" name="Freeform 54"/>
                <p:cNvSpPr>
                  <a:spLocks noChangeArrowheads="1"/>
                </p:cNvSpPr>
                <p:nvPr/>
              </p:nvSpPr>
              <p:spPr bwMode="auto">
                <a:xfrm>
                  <a:off x="1232" y="2340"/>
                  <a:ext cx="21" cy="21"/>
                </a:xfrm>
                <a:custGeom>
                  <a:avLst/>
                  <a:gdLst>
                    <a:gd name="G0" fmla="*/ 1 0 51712"/>
                    <a:gd name="G1" fmla="+- 1 0 0"/>
                    <a:gd name="G2" fmla="+- 22 0 0"/>
                    <a:gd name="G3" fmla="*/ 1 0 51712"/>
                    <a:gd name="T0" fmla="*/ 12 w 22"/>
                    <a:gd name="T1" fmla="*/ 0 h 22"/>
                    <a:gd name="T2" fmla="*/ 22 w 22"/>
                    <a:gd name="T3" fmla="*/ 22 h 22"/>
                    <a:gd name="T4" fmla="*/ 0 w 22"/>
                    <a:gd name="T5" fmla="*/ 22 h 22"/>
                    <a:gd name="T6" fmla="*/ 12 w 22"/>
                    <a:gd name="T7" fmla="*/ 0 h 22"/>
                    <a:gd name="T8" fmla="*/ 0 w 22"/>
                    <a:gd name="T9" fmla="*/ 0 h 22"/>
                    <a:gd name="T10" fmla="*/ 22 w 22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2">
                      <a:moveTo>
                        <a:pt x="12" y="0"/>
                      </a:moveTo>
                      <a:lnTo>
                        <a:pt x="22" y="22"/>
                      </a:lnTo>
                      <a:lnTo>
                        <a:pt x="0" y="2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71" name="Freeform 55"/>
                <p:cNvSpPr>
                  <a:spLocks noChangeArrowheads="1"/>
                </p:cNvSpPr>
                <p:nvPr/>
              </p:nvSpPr>
              <p:spPr bwMode="auto">
                <a:xfrm>
                  <a:off x="1232" y="2340"/>
                  <a:ext cx="21" cy="21"/>
                </a:xfrm>
                <a:custGeom>
                  <a:avLst/>
                  <a:gdLst>
                    <a:gd name="G0" fmla="*/ 1 0 51712"/>
                    <a:gd name="G1" fmla="+- 1 0 0"/>
                    <a:gd name="G2" fmla="+- 22 0 0"/>
                    <a:gd name="G3" fmla="*/ 1 0 51712"/>
                    <a:gd name="T0" fmla="*/ 12 w 22"/>
                    <a:gd name="T1" fmla="*/ 0 h 22"/>
                    <a:gd name="T2" fmla="*/ 22 w 22"/>
                    <a:gd name="T3" fmla="*/ 22 h 22"/>
                    <a:gd name="T4" fmla="*/ 0 w 22"/>
                    <a:gd name="T5" fmla="*/ 22 h 22"/>
                    <a:gd name="T6" fmla="*/ 12 w 22"/>
                    <a:gd name="T7" fmla="*/ 0 h 22"/>
                    <a:gd name="T8" fmla="*/ 0 w 22"/>
                    <a:gd name="T9" fmla="*/ 0 h 22"/>
                    <a:gd name="T10" fmla="*/ 22 w 22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2">
                      <a:moveTo>
                        <a:pt x="12" y="0"/>
                      </a:moveTo>
                      <a:lnTo>
                        <a:pt x="22" y="22"/>
                      </a:lnTo>
                      <a:lnTo>
                        <a:pt x="0" y="2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72" name="Rectangle 56"/>
                <p:cNvSpPr>
                  <a:spLocks noChangeArrowheads="1"/>
                </p:cNvSpPr>
                <p:nvPr/>
              </p:nvSpPr>
              <p:spPr bwMode="auto">
                <a:xfrm>
                  <a:off x="1233" y="2363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36" name="Group 57"/>
              <p:cNvGrpSpPr>
                <a:grpSpLocks/>
              </p:cNvGrpSpPr>
              <p:nvPr/>
            </p:nvGrpSpPr>
            <p:grpSpPr bwMode="auto">
              <a:xfrm>
                <a:off x="1272" y="2412"/>
                <a:ext cx="21" cy="28"/>
                <a:chOff x="1272" y="2412"/>
                <a:chExt cx="21" cy="28"/>
              </a:xfrm>
            </p:grpSpPr>
            <p:sp>
              <p:nvSpPr>
                <p:cNvPr id="34874" name="Freeform 58"/>
                <p:cNvSpPr>
                  <a:spLocks noChangeArrowheads="1"/>
                </p:cNvSpPr>
                <p:nvPr/>
              </p:nvSpPr>
              <p:spPr bwMode="auto">
                <a:xfrm>
                  <a:off x="1272" y="2412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75" name="Freeform 59"/>
                <p:cNvSpPr>
                  <a:spLocks noChangeArrowheads="1"/>
                </p:cNvSpPr>
                <p:nvPr/>
              </p:nvSpPr>
              <p:spPr bwMode="auto">
                <a:xfrm>
                  <a:off x="1272" y="2412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76" name="Rectangle 60"/>
                <p:cNvSpPr>
                  <a:spLocks noChangeArrowheads="1"/>
                </p:cNvSpPr>
                <p:nvPr/>
              </p:nvSpPr>
              <p:spPr bwMode="auto">
                <a:xfrm>
                  <a:off x="1272" y="2433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37" name="Group 61"/>
              <p:cNvGrpSpPr>
                <a:grpSpLocks/>
              </p:cNvGrpSpPr>
              <p:nvPr/>
            </p:nvGrpSpPr>
            <p:grpSpPr bwMode="auto">
              <a:xfrm>
                <a:off x="1306" y="2482"/>
                <a:ext cx="21" cy="30"/>
                <a:chOff x="1306" y="2482"/>
                <a:chExt cx="21" cy="30"/>
              </a:xfrm>
            </p:grpSpPr>
            <p:sp>
              <p:nvSpPr>
                <p:cNvPr id="34878" name="Freeform 62"/>
                <p:cNvSpPr>
                  <a:spLocks noChangeArrowheads="1"/>
                </p:cNvSpPr>
                <p:nvPr/>
              </p:nvSpPr>
              <p:spPr bwMode="auto">
                <a:xfrm>
                  <a:off x="1306" y="2482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79" name="Freeform 63"/>
                <p:cNvSpPr>
                  <a:spLocks noChangeArrowheads="1"/>
                </p:cNvSpPr>
                <p:nvPr/>
              </p:nvSpPr>
              <p:spPr bwMode="auto">
                <a:xfrm>
                  <a:off x="1306" y="2482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80" name="Rectangle 64"/>
                <p:cNvSpPr>
                  <a:spLocks noChangeArrowheads="1"/>
                </p:cNvSpPr>
                <p:nvPr/>
              </p:nvSpPr>
              <p:spPr bwMode="auto">
                <a:xfrm>
                  <a:off x="1306" y="2505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38" name="Group 65"/>
              <p:cNvGrpSpPr>
                <a:grpSpLocks/>
              </p:cNvGrpSpPr>
              <p:nvPr/>
            </p:nvGrpSpPr>
            <p:grpSpPr bwMode="auto">
              <a:xfrm>
                <a:off x="1318" y="2552"/>
                <a:ext cx="22" cy="30"/>
                <a:chOff x="1318" y="2552"/>
                <a:chExt cx="22" cy="30"/>
              </a:xfrm>
            </p:grpSpPr>
            <p:sp>
              <p:nvSpPr>
                <p:cNvPr id="34882" name="Freeform 66"/>
                <p:cNvSpPr>
                  <a:spLocks noChangeArrowheads="1"/>
                </p:cNvSpPr>
                <p:nvPr/>
              </p:nvSpPr>
              <p:spPr bwMode="auto">
                <a:xfrm>
                  <a:off x="1318" y="2552"/>
                  <a:ext cx="21" cy="21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2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2"/>
                    <a:gd name="T2" fmla="*/ 22 w 22"/>
                    <a:gd name="T3" fmla="*/ 22 h 22"/>
                    <a:gd name="T4" fmla="*/ 0 w 22"/>
                    <a:gd name="T5" fmla="*/ 22 h 22"/>
                    <a:gd name="T6" fmla="*/ 10 w 22"/>
                    <a:gd name="T7" fmla="*/ 0 h 22"/>
                    <a:gd name="T8" fmla="*/ 0 w 22"/>
                    <a:gd name="T9" fmla="*/ 0 h 22"/>
                    <a:gd name="T10" fmla="*/ 22 w 22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2">
                      <a:moveTo>
                        <a:pt x="10" y="0"/>
                      </a:moveTo>
                      <a:lnTo>
                        <a:pt x="22" y="22"/>
                      </a:lnTo>
                      <a:lnTo>
                        <a:pt x="0" y="2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83" name="Freeform 67"/>
                <p:cNvSpPr>
                  <a:spLocks noChangeArrowheads="1"/>
                </p:cNvSpPr>
                <p:nvPr/>
              </p:nvSpPr>
              <p:spPr bwMode="auto">
                <a:xfrm>
                  <a:off x="1318" y="2552"/>
                  <a:ext cx="21" cy="21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2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2"/>
                    <a:gd name="T2" fmla="*/ 22 w 22"/>
                    <a:gd name="T3" fmla="*/ 22 h 22"/>
                    <a:gd name="T4" fmla="*/ 0 w 22"/>
                    <a:gd name="T5" fmla="*/ 22 h 22"/>
                    <a:gd name="T6" fmla="*/ 10 w 22"/>
                    <a:gd name="T7" fmla="*/ 0 h 22"/>
                    <a:gd name="T8" fmla="*/ 0 w 22"/>
                    <a:gd name="T9" fmla="*/ 0 h 22"/>
                    <a:gd name="T10" fmla="*/ 22 w 22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2">
                      <a:moveTo>
                        <a:pt x="10" y="0"/>
                      </a:moveTo>
                      <a:lnTo>
                        <a:pt x="22" y="22"/>
                      </a:lnTo>
                      <a:lnTo>
                        <a:pt x="0" y="2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84" name="Rectangle 68"/>
                <p:cNvSpPr>
                  <a:spLocks noChangeArrowheads="1"/>
                </p:cNvSpPr>
                <p:nvPr/>
              </p:nvSpPr>
              <p:spPr bwMode="auto">
                <a:xfrm>
                  <a:off x="1318" y="2575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39" name="Group 69"/>
              <p:cNvGrpSpPr>
                <a:grpSpLocks/>
              </p:cNvGrpSpPr>
              <p:nvPr/>
            </p:nvGrpSpPr>
            <p:grpSpPr bwMode="auto">
              <a:xfrm>
                <a:off x="1330" y="2622"/>
                <a:ext cx="22" cy="30"/>
                <a:chOff x="1330" y="2622"/>
                <a:chExt cx="22" cy="30"/>
              </a:xfrm>
            </p:grpSpPr>
            <p:sp>
              <p:nvSpPr>
                <p:cNvPr id="34886" name="Freeform 70"/>
                <p:cNvSpPr>
                  <a:spLocks noChangeArrowheads="1"/>
                </p:cNvSpPr>
                <p:nvPr/>
              </p:nvSpPr>
              <p:spPr bwMode="auto">
                <a:xfrm>
                  <a:off x="1330" y="2622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87" name="Freeform 71"/>
                <p:cNvSpPr>
                  <a:spLocks noChangeArrowheads="1"/>
                </p:cNvSpPr>
                <p:nvPr/>
              </p:nvSpPr>
              <p:spPr bwMode="auto">
                <a:xfrm>
                  <a:off x="1330" y="2622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88" name="Rectangle 72"/>
                <p:cNvSpPr>
                  <a:spLocks noChangeArrowheads="1"/>
                </p:cNvSpPr>
                <p:nvPr/>
              </p:nvSpPr>
              <p:spPr bwMode="auto">
                <a:xfrm>
                  <a:off x="1330" y="2645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40" name="Group 73"/>
              <p:cNvGrpSpPr>
                <a:grpSpLocks/>
              </p:cNvGrpSpPr>
              <p:nvPr/>
            </p:nvGrpSpPr>
            <p:grpSpPr bwMode="auto">
              <a:xfrm>
                <a:off x="1378" y="2690"/>
                <a:ext cx="21" cy="30"/>
                <a:chOff x="1378" y="2690"/>
                <a:chExt cx="21" cy="30"/>
              </a:xfrm>
            </p:grpSpPr>
            <p:sp>
              <p:nvSpPr>
                <p:cNvPr id="34890" name="Freeform 74"/>
                <p:cNvSpPr>
                  <a:spLocks noChangeArrowheads="1"/>
                </p:cNvSpPr>
                <p:nvPr/>
              </p:nvSpPr>
              <p:spPr bwMode="auto">
                <a:xfrm>
                  <a:off x="1378" y="2690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91" name="Freeform 75"/>
                <p:cNvSpPr>
                  <a:spLocks noChangeArrowheads="1"/>
                </p:cNvSpPr>
                <p:nvPr/>
              </p:nvSpPr>
              <p:spPr bwMode="auto">
                <a:xfrm>
                  <a:off x="1378" y="2690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92" name="Rectangle 76"/>
                <p:cNvSpPr>
                  <a:spLocks noChangeArrowheads="1"/>
                </p:cNvSpPr>
                <p:nvPr/>
              </p:nvSpPr>
              <p:spPr bwMode="auto">
                <a:xfrm>
                  <a:off x="1378" y="2713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41" name="Group 77"/>
              <p:cNvGrpSpPr>
                <a:grpSpLocks/>
              </p:cNvGrpSpPr>
              <p:nvPr/>
            </p:nvGrpSpPr>
            <p:grpSpPr bwMode="auto">
              <a:xfrm>
                <a:off x="1370" y="2760"/>
                <a:ext cx="23" cy="30"/>
                <a:chOff x="1370" y="2760"/>
                <a:chExt cx="23" cy="30"/>
              </a:xfrm>
            </p:grpSpPr>
            <p:sp>
              <p:nvSpPr>
                <p:cNvPr id="34894" name="Freeform 78"/>
                <p:cNvSpPr>
                  <a:spLocks noChangeArrowheads="1"/>
                </p:cNvSpPr>
                <p:nvPr/>
              </p:nvSpPr>
              <p:spPr bwMode="auto">
                <a:xfrm>
                  <a:off x="1370" y="2760"/>
                  <a:ext cx="23" cy="21"/>
                </a:xfrm>
                <a:custGeom>
                  <a:avLst/>
                  <a:gdLst>
                    <a:gd name="G0" fmla="*/ 1 0 51712"/>
                    <a:gd name="G1" fmla="+- 1 0 0"/>
                    <a:gd name="G2" fmla="+- 22 0 0"/>
                    <a:gd name="G3" fmla="*/ 1 0 51712"/>
                    <a:gd name="T0" fmla="*/ 12 w 24"/>
                    <a:gd name="T1" fmla="*/ 0 h 22"/>
                    <a:gd name="T2" fmla="*/ 24 w 24"/>
                    <a:gd name="T3" fmla="*/ 22 h 22"/>
                    <a:gd name="T4" fmla="*/ 0 w 24"/>
                    <a:gd name="T5" fmla="*/ 22 h 22"/>
                    <a:gd name="T6" fmla="*/ 12 w 24"/>
                    <a:gd name="T7" fmla="*/ 0 h 22"/>
                    <a:gd name="T8" fmla="*/ 0 w 24"/>
                    <a:gd name="T9" fmla="*/ 0 h 22"/>
                    <a:gd name="T10" fmla="*/ 24 w 24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2">
                      <a:moveTo>
                        <a:pt x="12" y="0"/>
                      </a:moveTo>
                      <a:lnTo>
                        <a:pt x="24" y="22"/>
                      </a:lnTo>
                      <a:lnTo>
                        <a:pt x="0" y="2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95" name="Freeform 79"/>
                <p:cNvSpPr>
                  <a:spLocks noChangeArrowheads="1"/>
                </p:cNvSpPr>
                <p:nvPr/>
              </p:nvSpPr>
              <p:spPr bwMode="auto">
                <a:xfrm>
                  <a:off x="1370" y="2760"/>
                  <a:ext cx="23" cy="21"/>
                </a:xfrm>
                <a:custGeom>
                  <a:avLst/>
                  <a:gdLst>
                    <a:gd name="G0" fmla="*/ 1 0 51712"/>
                    <a:gd name="G1" fmla="+- 1 0 0"/>
                    <a:gd name="G2" fmla="+- 22 0 0"/>
                    <a:gd name="G3" fmla="*/ 1 0 51712"/>
                    <a:gd name="T0" fmla="*/ 12 w 24"/>
                    <a:gd name="T1" fmla="*/ 0 h 22"/>
                    <a:gd name="T2" fmla="*/ 24 w 24"/>
                    <a:gd name="T3" fmla="*/ 22 h 22"/>
                    <a:gd name="T4" fmla="*/ 0 w 24"/>
                    <a:gd name="T5" fmla="*/ 22 h 22"/>
                    <a:gd name="T6" fmla="*/ 12 w 24"/>
                    <a:gd name="T7" fmla="*/ 0 h 22"/>
                    <a:gd name="T8" fmla="*/ 0 w 24"/>
                    <a:gd name="T9" fmla="*/ 0 h 22"/>
                    <a:gd name="T10" fmla="*/ 24 w 24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2">
                      <a:moveTo>
                        <a:pt x="12" y="0"/>
                      </a:moveTo>
                      <a:lnTo>
                        <a:pt x="24" y="22"/>
                      </a:lnTo>
                      <a:lnTo>
                        <a:pt x="0" y="2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96" name="Rectangle 80"/>
                <p:cNvSpPr>
                  <a:spLocks noChangeArrowheads="1"/>
                </p:cNvSpPr>
                <p:nvPr/>
              </p:nvSpPr>
              <p:spPr bwMode="auto">
                <a:xfrm>
                  <a:off x="1370" y="2783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42" name="Group 81"/>
              <p:cNvGrpSpPr>
                <a:grpSpLocks/>
              </p:cNvGrpSpPr>
              <p:nvPr/>
            </p:nvGrpSpPr>
            <p:grpSpPr bwMode="auto">
              <a:xfrm>
                <a:off x="1418" y="2832"/>
                <a:ext cx="22" cy="28"/>
                <a:chOff x="1418" y="2832"/>
                <a:chExt cx="22" cy="28"/>
              </a:xfrm>
            </p:grpSpPr>
            <p:sp>
              <p:nvSpPr>
                <p:cNvPr id="34898" name="Freeform 82"/>
                <p:cNvSpPr>
                  <a:spLocks noChangeArrowheads="1"/>
                </p:cNvSpPr>
                <p:nvPr/>
              </p:nvSpPr>
              <p:spPr bwMode="auto">
                <a:xfrm>
                  <a:off x="1418" y="2832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899" name="Freeform 83"/>
                <p:cNvSpPr>
                  <a:spLocks noChangeArrowheads="1"/>
                </p:cNvSpPr>
                <p:nvPr/>
              </p:nvSpPr>
              <p:spPr bwMode="auto">
                <a:xfrm>
                  <a:off x="1418" y="2832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00" name="Rectangle 84"/>
                <p:cNvSpPr>
                  <a:spLocks noChangeArrowheads="1"/>
                </p:cNvSpPr>
                <p:nvPr/>
              </p:nvSpPr>
              <p:spPr bwMode="auto">
                <a:xfrm>
                  <a:off x="1418" y="2853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43" name="Group 85"/>
              <p:cNvGrpSpPr>
                <a:grpSpLocks/>
              </p:cNvGrpSpPr>
              <p:nvPr/>
            </p:nvGrpSpPr>
            <p:grpSpPr bwMode="auto">
              <a:xfrm>
                <a:off x="1422" y="2904"/>
                <a:ext cx="21" cy="30"/>
                <a:chOff x="1422" y="2904"/>
                <a:chExt cx="21" cy="30"/>
              </a:xfrm>
            </p:grpSpPr>
            <p:sp>
              <p:nvSpPr>
                <p:cNvPr id="34902" name="Freeform 86"/>
                <p:cNvSpPr>
                  <a:spLocks noChangeArrowheads="1"/>
                </p:cNvSpPr>
                <p:nvPr/>
              </p:nvSpPr>
              <p:spPr bwMode="auto">
                <a:xfrm>
                  <a:off x="1422" y="2904"/>
                  <a:ext cx="21" cy="21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2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2"/>
                    <a:gd name="T2" fmla="*/ 22 w 22"/>
                    <a:gd name="T3" fmla="*/ 22 h 22"/>
                    <a:gd name="T4" fmla="*/ 0 w 22"/>
                    <a:gd name="T5" fmla="*/ 22 h 22"/>
                    <a:gd name="T6" fmla="*/ 10 w 22"/>
                    <a:gd name="T7" fmla="*/ 0 h 22"/>
                    <a:gd name="T8" fmla="*/ 0 w 22"/>
                    <a:gd name="T9" fmla="*/ 0 h 22"/>
                    <a:gd name="T10" fmla="*/ 22 w 22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2">
                      <a:moveTo>
                        <a:pt x="10" y="0"/>
                      </a:moveTo>
                      <a:lnTo>
                        <a:pt x="22" y="22"/>
                      </a:lnTo>
                      <a:lnTo>
                        <a:pt x="0" y="2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03" name="Freeform 87"/>
                <p:cNvSpPr>
                  <a:spLocks noChangeArrowheads="1"/>
                </p:cNvSpPr>
                <p:nvPr/>
              </p:nvSpPr>
              <p:spPr bwMode="auto">
                <a:xfrm>
                  <a:off x="1422" y="2904"/>
                  <a:ext cx="21" cy="21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2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2"/>
                    <a:gd name="T2" fmla="*/ 22 w 22"/>
                    <a:gd name="T3" fmla="*/ 22 h 22"/>
                    <a:gd name="T4" fmla="*/ 0 w 22"/>
                    <a:gd name="T5" fmla="*/ 22 h 22"/>
                    <a:gd name="T6" fmla="*/ 10 w 22"/>
                    <a:gd name="T7" fmla="*/ 0 h 22"/>
                    <a:gd name="T8" fmla="*/ 0 w 22"/>
                    <a:gd name="T9" fmla="*/ 0 h 22"/>
                    <a:gd name="T10" fmla="*/ 22 w 22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2">
                      <a:moveTo>
                        <a:pt x="10" y="0"/>
                      </a:moveTo>
                      <a:lnTo>
                        <a:pt x="22" y="22"/>
                      </a:lnTo>
                      <a:lnTo>
                        <a:pt x="0" y="2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04" name="Rectangle 88"/>
                <p:cNvSpPr>
                  <a:spLocks noChangeArrowheads="1"/>
                </p:cNvSpPr>
                <p:nvPr/>
              </p:nvSpPr>
              <p:spPr bwMode="auto">
                <a:xfrm>
                  <a:off x="1422" y="2927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44" name="Group 89"/>
              <p:cNvGrpSpPr>
                <a:grpSpLocks/>
              </p:cNvGrpSpPr>
              <p:nvPr/>
            </p:nvGrpSpPr>
            <p:grpSpPr bwMode="auto">
              <a:xfrm>
                <a:off x="1462" y="2976"/>
                <a:ext cx="22" cy="28"/>
                <a:chOff x="1462" y="2976"/>
                <a:chExt cx="22" cy="28"/>
              </a:xfrm>
            </p:grpSpPr>
            <p:sp>
              <p:nvSpPr>
                <p:cNvPr id="34906" name="Freeform 90"/>
                <p:cNvSpPr>
                  <a:spLocks noChangeArrowheads="1"/>
                </p:cNvSpPr>
                <p:nvPr/>
              </p:nvSpPr>
              <p:spPr bwMode="auto">
                <a:xfrm>
                  <a:off x="1462" y="2976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07" name="Freeform 91"/>
                <p:cNvSpPr>
                  <a:spLocks noChangeArrowheads="1"/>
                </p:cNvSpPr>
                <p:nvPr/>
              </p:nvSpPr>
              <p:spPr bwMode="auto">
                <a:xfrm>
                  <a:off x="1462" y="2976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08" name="Rectangle 92"/>
                <p:cNvSpPr>
                  <a:spLocks noChangeArrowheads="1"/>
                </p:cNvSpPr>
                <p:nvPr/>
              </p:nvSpPr>
              <p:spPr bwMode="auto">
                <a:xfrm>
                  <a:off x="1462" y="2997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45" name="Group 93"/>
              <p:cNvGrpSpPr>
                <a:grpSpLocks/>
              </p:cNvGrpSpPr>
              <p:nvPr/>
            </p:nvGrpSpPr>
            <p:grpSpPr bwMode="auto">
              <a:xfrm>
                <a:off x="1476" y="3046"/>
                <a:ext cx="22" cy="30"/>
                <a:chOff x="1476" y="3046"/>
                <a:chExt cx="22" cy="30"/>
              </a:xfrm>
            </p:grpSpPr>
            <p:sp>
              <p:nvSpPr>
                <p:cNvPr id="34910" name="Freeform 94"/>
                <p:cNvSpPr>
                  <a:spLocks noChangeArrowheads="1"/>
                </p:cNvSpPr>
                <p:nvPr/>
              </p:nvSpPr>
              <p:spPr bwMode="auto">
                <a:xfrm>
                  <a:off x="1476" y="3046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11" name="Freeform 95"/>
                <p:cNvSpPr>
                  <a:spLocks noChangeArrowheads="1"/>
                </p:cNvSpPr>
                <p:nvPr/>
              </p:nvSpPr>
              <p:spPr bwMode="auto">
                <a:xfrm>
                  <a:off x="1476" y="3046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12" name="Rectangle 96"/>
                <p:cNvSpPr>
                  <a:spLocks noChangeArrowheads="1"/>
                </p:cNvSpPr>
                <p:nvPr/>
              </p:nvSpPr>
              <p:spPr bwMode="auto">
                <a:xfrm>
                  <a:off x="1477" y="3069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46" name="Group 97"/>
              <p:cNvGrpSpPr>
                <a:grpSpLocks/>
              </p:cNvGrpSpPr>
              <p:nvPr/>
            </p:nvGrpSpPr>
            <p:grpSpPr bwMode="auto">
              <a:xfrm>
                <a:off x="1500" y="3116"/>
                <a:ext cx="21" cy="30"/>
                <a:chOff x="1500" y="3116"/>
                <a:chExt cx="21" cy="30"/>
              </a:xfrm>
            </p:grpSpPr>
            <p:sp>
              <p:nvSpPr>
                <p:cNvPr id="34914" name="Freeform 98"/>
                <p:cNvSpPr>
                  <a:spLocks noChangeArrowheads="1"/>
                </p:cNvSpPr>
                <p:nvPr/>
              </p:nvSpPr>
              <p:spPr bwMode="auto">
                <a:xfrm>
                  <a:off x="1500" y="3116"/>
                  <a:ext cx="21" cy="21"/>
                </a:xfrm>
                <a:custGeom>
                  <a:avLst/>
                  <a:gdLst>
                    <a:gd name="G0" fmla="*/ 1 0 51712"/>
                    <a:gd name="G1" fmla="+- 1 0 0"/>
                    <a:gd name="G2" fmla="+- 22 0 0"/>
                    <a:gd name="G3" fmla="*/ 1 0 51712"/>
                    <a:gd name="T0" fmla="*/ 12 w 22"/>
                    <a:gd name="T1" fmla="*/ 0 h 22"/>
                    <a:gd name="T2" fmla="*/ 22 w 22"/>
                    <a:gd name="T3" fmla="*/ 22 h 22"/>
                    <a:gd name="T4" fmla="*/ 0 w 22"/>
                    <a:gd name="T5" fmla="*/ 22 h 22"/>
                    <a:gd name="T6" fmla="*/ 12 w 22"/>
                    <a:gd name="T7" fmla="*/ 0 h 22"/>
                    <a:gd name="T8" fmla="*/ 0 w 22"/>
                    <a:gd name="T9" fmla="*/ 0 h 22"/>
                    <a:gd name="T10" fmla="*/ 22 w 22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2">
                      <a:moveTo>
                        <a:pt x="12" y="0"/>
                      </a:moveTo>
                      <a:lnTo>
                        <a:pt x="22" y="22"/>
                      </a:lnTo>
                      <a:lnTo>
                        <a:pt x="0" y="2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15" name="Freeform 99"/>
                <p:cNvSpPr>
                  <a:spLocks noChangeArrowheads="1"/>
                </p:cNvSpPr>
                <p:nvPr/>
              </p:nvSpPr>
              <p:spPr bwMode="auto">
                <a:xfrm>
                  <a:off x="1500" y="3116"/>
                  <a:ext cx="21" cy="21"/>
                </a:xfrm>
                <a:custGeom>
                  <a:avLst/>
                  <a:gdLst>
                    <a:gd name="G0" fmla="*/ 1 0 51712"/>
                    <a:gd name="G1" fmla="+- 1 0 0"/>
                    <a:gd name="G2" fmla="+- 22 0 0"/>
                    <a:gd name="G3" fmla="*/ 1 0 51712"/>
                    <a:gd name="T0" fmla="*/ 12 w 22"/>
                    <a:gd name="T1" fmla="*/ 0 h 22"/>
                    <a:gd name="T2" fmla="*/ 22 w 22"/>
                    <a:gd name="T3" fmla="*/ 22 h 22"/>
                    <a:gd name="T4" fmla="*/ 0 w 22"/>
                    <a:gd name="T5" fmla="*/ 22 h 22"/>
                    <a:gd name="T6" fmla="*/ 12 w 22"/>
                    <a:gd name="T7" fmla="*/ 0 h 22"/>
                    <a:gd name="T8" fmla="*/ 0 w 22"/>
                    <a:gd name="T9" fmla="*/ 0 h 22"/>
                    <a:gd name="T10" fmla="*/ 22 w 22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2">
                      <a:moveTo>
                        <a:pt x="12" y="0"/>
                      </a:moveTo>
                      <a:lnTo>
                        <a:pt x="22" y="22"/>
                      </a:lnTo>
                      <a:lnTo>
                        <a:pt x="0" y="2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16" name="Rectangle 100"/>
                <p:cNvSpPr>
                  <a:spLocks noChangeArrowheads="1"/>
                </p:cNvSpPr>
                <p:nvPr/>
              </p:nvSpPr>
              <p:spPr bwMode="auto">
                <a:xfrm>
                  <a:off x="1500" y="3139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47" name="Group 101"/>
              <p:cNvGrpSpPr>
                <a:grpSpLocks/>
              </p:cNvGrpSpPr>
              <p:nvPr/>
            </p:nvGrpSpPr>
            <p:grpSpPr bwMode="auto">
              <a:xfrm>
                <a:off x="1548" y="3190"/>
                <a:ext cx="21" cy="30"/>
                <a:chOff x="1548" y="3190"/>
                <a:chExt cx="21" cy="30"/>
              </a:xfrm>
            </p:grpSpPr>
            <p:sp>
              <p:nvSpPr>
                <p:cNvPr id="34918" name="Freeform 102"/>
                <p:cNvSpPr>
                  <a:spLocks noChangeArrowheads="1"/>
                </p:cNvSpPr>
                <p:nvPr/>
              </p:nvSpPr>
              <p:spPr bwMode="auto">
                <a:xfrm>
                  <a:off x="1548" y="3190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19" name="Freeform 103"/>
                <p:cNvSpPr>
                  <a:spLocks noChangeArrowheads="1"/>
                </p:cNvSpPr>
                <p:nvPr/>
              </p:nvSpPr>
              <p:spPr bwMode="auto">
                <a:xfrm>
                  <a:off x="1548" y="3190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20" name="Rectangle 104"/>
                <p:cNvSpPr>
                  <a:spLocks noChangeArrowheads="1"/>
                </p:cNvSpPr>
                <p:nvPr/>
              </p:nvSpPr>
              <p:spPr bwMode="auto">
                <a:xfrm>
                  <a:off x="1548" y="3213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48" name="Group 105"/>
              <p:cNvGrpSpPr>
                <a:grpSpLocks/>
              </p:cNvGrpSpPr>
              <p:nvPr/>
            </p:nvGrpSpPr>
            <p:grpSpPr bwMode="auto">
              <a:xfrm>
                <a:off x="1550" y="3264"/>
                <a:ext cx="22" cy="28"/>
                <a:chOff x="1550" y="3264"/>
                <a:chExt cx="22" cy="28"/>
              </a:xfrm>
            </p:grpSpPr>
            <p:sp>
              <p:nvSpPr>
                <p:cNvPr id="34922" name="Freeform 106"/>
                <p:cNvSpPr>
                  <a:spLocks noChangeArrowheads="1"/>
                </p:cNvSpPr>
                <p:nvPr/>
              </p:nvSpPr>
              <p:spPr bwMode="auto">
                <a:xfrm>
                  <a:off x="1550" y="3264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23" name="Freeform 107"/>
                <p:cNvSpPr>
                  <a:spLocks noChangeArrowheads="1"/>
                </p:cNvSpPr>
                <p:nvPr/>
              </p:nvSpPr>
              <p:spPr bwMode="auto">
                <a:xfrm>
                  <a:off x="1550" y="3264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24" name="Rectangle 108"/>
                <p:cNvSpPr>
                  <a:spLocks noChangeArrowheads="1"/>
                </p:cNvSpPr>
                <p:nvPr/>
              </p:nvSpPr>
              <p:spPr bwMode="auto">
                <a:xfrm>
                  <a:off x="1550" y="3285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49" name="Group 109"/>
              <p:cNvGrpSpPr>
                <a:grpSpLocks/>
              </p:cNvGrpSpPr>
              <p:nvPr/>
            </p:nvGrpSpPr>
            <p:grpSpPr bwMode="auto">
              <a:xfrm>
                <a:off x="1560" y="3334"/>
                <a:ext cx="21" cy="30"/>
                <a:chOff x="1560" y="3334"/>
                <a:chExt cx="21" cy="30"/>
              </a:xfrm>
            </p:grpSpPr>
            <p:sp>
              <p:nvSpPr>
                <p:cNvPr id="34926" name="Freeform 110"/>
                <p:cNvSpPr>
                  <a:spLocks noChangeArrowheads="1"/>
                </p:cNvSpPr>
                <p:nvPr/>
              </p:nvSpPr>
              <p:spPr bwMode="auto">
                <a:xfrm>
                  <a:off x="1560" y="3334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27" name="Freeform 111"/>
                <p:cNvSpPr>
                  <a:spLocks noChangeArrowheads="1"/>
                </p:cNvSpPr>
                <p:nvPr/>
              </p:nvSpPr>
              <p:spPr bwMode="auto">
                <a:xfrm>
                  <a:off x="1560" y="3334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28" name="Rectangle 112"/>
                <p:cNvSpPr>
                  <a:spLocks noChangeArrowheads="1"/>
                </p:cNvSpPr>
                <p:nvPr/>
              </p:nvSpPr>
              <p:spPr bwMode="auto">
                <a:xfrm>
                  <a:off x="1560" y="3357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50" name="Group 113"/>
              <p:cNvGrpSpPr>
                <a:grpSpLocks/>
              </p:cNvGrpSpPr>
              <p:nvPr/>
            </p:nvGrpSpPr>
            <p:grpSpPr bwMode="auto">
              <a:xfrm>
                <a:off x="1598" y="3404"/>
                <a:ext cx="22" cy="28"/>
                <a:chOff x="1598" y="3404"/>
                <a:chExt cx="22" cy="28"/>
              </a:xfrm>
            </p:grpSpPr>
            <p:sp>
              <p:nvSpPr>
                <p:cNvPr id="34930" name="Freeform 114"/>
                <p:cNvSpPr>
                  <a:spLocks noChangeArrowheads="1"/>
                </p:cNvSpPr>
                <p:nvPr/>
              </p:nvSpPr>
              <p:spPr bwMode="auto">
                <a:xfrm>
                  <a:off x="1598" y="3404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31" name="Freeform 115"/>
                <p:cNvSpPr>
                  <a:spLocks noChangeArrowheads="1"/>
                </p:cNvSpPr>
                <p:nvPr/>
              </p:nvSpPr>
              <p:spPr bwMode="auto">
                <a:xfrm>
                  <a:off x="1598" y="3404"/>
                  <a:ext cx="21" cy="19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0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0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0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32" name="Rectangle 116"/>
                <p:cNvSpPr>
                  <a:spLocks noChangeArrowheads="1"/>
                </p:cNvSpPr>
                <p:nvPr/>
              </p:nvSpPr>
              <p:spPr bwMode="auto">
                <a:xfrm>
                  <a:off x="1599" y="3425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51" name="Group 117"/>
              <p:cNvGrpSpPr>
                <a:grpSpLocks/>
              </p:cNvGrpSpPr>
              <p:nvPr/>
            </p:nvGrpSpPr>
            <p:grpSpPr bwMode="auto">
              <a:xfrm>
                <a:off x="1664" y="3478"/>
                <a:ext cx="22" cy="30"/>
                <a:chOff x="1664" y="3478"/>
                <a:chExt cx="22" cy="30"/>
              </a:xfrm>
            </p:grpSpPr>
            <p:sp>
              <p:nvSpPr>
                <p:cNvPr id="34934" name="Freeform 118"/>
                <p:cNvSpPr>
                  <a:spLocks noChangeArrowheads="1"/>
                </p:cNvSpPr>
                <p:nvPr/>
              </p:nvSpPr>
              <p:spPr bwMode="auto">
                <a:xfrm>
                  <a:off x="1664" y="3478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35" name="Freeform 119"/>
                <p:cNvSpPr>
                  <a:spLocks noChangeArrowheads="1"/>
                </p:cNvSpPr>
                <p:nvPr/>
              </p:nvSpPr>
              <p:spPr bwMode="auto">
                <a:xfrm>
                  <a:off x="1664" y="3478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2"/>
                    <a:gd name="T1" fmla="*/ 0 h 20"/>
                    <a:gd name="T2" fmla="*/ 22 w 22"/>
                    <a:gd name="T3" fmla="*/ 20 h 20"/>
                    <a:gd name="T4" fmla="*/ 0 w 22"/>
                    <a:gd name="T5" fmla="*/ 20 h 20"/>
                    <a:gd name="T6" fmla="*/ 12 w 22"/>
                    <a:gd name="T7" fmla="*/ 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0"/>
                      </a:moveTo>
                      <a:lnTo>
                        <a:pt x="22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36" name="Rectangle 120"/>
                <p:cNvSpPr>
                  <a:spLocks noChangeArrowheads="1"/>
                </p:cNvSpPr>
                <p:nvPr/>
              </p:nvSpPr>
              <p:spPr bwMode="auto">
                <a:xfrm>
                  <a:off x="1665" y="3501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52" name="Group 121"/>
              <p:cNvGrpSpPr>
                <a:grpSpLocks/>
              </p:cNvGrpSpPr>
              <p:nvPr/>
            </p:nvGrpSpPr>
            <p:grpSpPr bwMode="auto">
              <a:xfrm>
                <a:off x="1646" y="3552"/>
                <a:ext cx="23" cy="28"/>
                <a:chOff x="1646" y="3552"/>
                <a:chExt cx="23" cy="28"/>
              </a:xfrm>
            </p:grpSpPr>
            <p:sp>
              <p:nvSpPr>
                <p:cNvPr id="34938" name="Freeform 122"/>
                <p:cNvSpPr>
                  <a:spLocks noChangeArrowheads="1"/>
                </p:cNvSpPr>
                <p:nvPr/>
              </p:nvSpPr>
              <p:spPr bwMode="auto">
                <a:xfrm>
                  <a:off x="1646" y="3552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4"/>
                    <a:gd name="T1" fmla="*/ 0 h 20"/>
                    <a:gd name="T2" fmla="*/ 24 w 24"/>
                    <a:gd name="T3" fmla="*/ 20 h 20"/>
                    <a:gd name="T4" fmla="*/ 0 w 24"/>
                    <a:gd name="T5" fmla="*/ 20 h 20"/>
                    <a:gd name="T6" fmla="*/ 12 w 24"/>
                    <a:gd name="T7" fmla="*/ 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0"/>
                      </a:moveTo>
                      <a:lnTo>
                        <a:pt x="24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39" name="Freeform 123"/>
                <p:cNvSpPr>
                  <a:spLocks noChangeArrowheads="1"/>
                </p:cNvSpPr>
                <p:nvPr/>
              </p:nvSpPr>
              <p:spPr bwMode="auto">
                <a:xfrm>
                  <a:off x="1646" y="3552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20 0 0"/>
                    <a:gd name="G3" fmla="*/ 1 0 51712"/>
                    <a:gd name="T0" fmla="*/ 12 w 24"/>
                    <a:gd name="T1" fmla="*/ 0 h 20"/>
                    <a:gd name="T2" fmla="*/ 24 w 24"/>
                    <a:gd name="T3" fmla="*/ 20 h 20"/>
                    <a:gd name="T4" fmla="*/ 0 w 24"/>
                    <a:gd name="T5" fmla="*/ 20 h 20"/>
                    <a:gd name="T6" fmla="*/ 12 w 24"/>
                    <a:gd name="T7" fmla="*/ 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0"/>
                      </a:moveTo>
                      <a:lnTo>
                        <a:pt x="24" y="20"/>
                      </a:lnTo>
                      <a:lnTo>
                        <a:pt x="0" y="2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40" name="Rectangle 124"/>
                <p:cNvSpPr>
                  <a:spLocks noChangeArrowheads="1"/>
                </p:cNvSpPr>
                <p:nvPr/>
              </p:nvSpPr>
              <p:spPr bwMode="auto">
                <a:xfrm>
                  <a:off x="1646" y="3573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653" name="Group 125"/>
              <p:cNvGrpSpPr>
                <a:grpSpLocks/>
              </p:cNvGrpSpPr>
              <p:nvPr/>
            </p:nvGrpSpPr>
            <p:grpSpPr bwMode="auto">
              <a:xfrm>
                <a:off x="1674" y="3624"/>
                <a:ext cx="22" cy="30"/>
                <a:chOff x="1674" y="3624"/>
                <a:chExt cx="22" cy="30"/>
              </a:xfrm>
            </p:grpSpPr>
            <p:sp>
              <p:nvSpPr>
                <p:cNvPr id="34942" name="Freeform 126"/>
                <p:cNvSpPr>
                  <a:spLocks noChangeArrowheads="1"/>
                </p:cNvSpPr>
                <p:nvPr/>
              </p:nvSpPr>
              <p:spPr bwMode="auto">
                <a:xfrm>
                  <a:off x="1674" y="3624"/>
                  <a:ext cx="21" cy="21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2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2"/>
                    <a:gd name="T2" fmla="*/ 22 w 22"/>
                    <a:gd name="T3" fmla="*/ 22 h 22"/>
                    <a:gd name="T4" fmla="*/ 0 w 22"/>
                    <a:gd name="T5" fmla="*/ 22 h 22"/>
                    <a:gd name="T6" fmla="*/ 10 w 22"/>
                    <a:gd name="T7" fmla="*/ 0 h 22"/>
                    <a:gd name="T8" fmla="*/ 0 w 22"/>
                    <a:gd name="T9" fmla="*/ 0 h 22"/>
                    <a:gd name="T10" fmla="*/ 22 w 22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2">
                      <a:moveTo>
                        <a:pt x="10" y="0"/>
                      </a:moveTo>
                      <a:lnTo>
                        <a:pt x="22" y="22"/>
                      </a:lnTo>
                      <a:lnTo>
                        <a:pt x="0" y="2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43" name="Freeform 127"/>
                <p:cNvSpPr>
                  <a:spLocks noChangeArrowheads="1"/>
                </p:cNvSpPr>
                <p:nvPr/>
              </p:nvSpPr>
              <p:spPr bwMode="auto">
                <a:xfrm>
                  <a:off x="1674" y="3624"/>
                  <a:ext cx="21" cy="21"/>
                </a:xfrm>
                <a:custGeom>
                  <a:avLst/>
                  <a:gdLst>
                    <a:gd name="G0" fmla="*/ 1 0 51712"/>
                    <a:gd name="G1" fmla="*/ 1 0 51712"/>
                    <a:gd name="G2" fmla="cos G0 G1"/>
                    <a:gd name="G3" fmla="+- 1 0 0"/>
                    <a:gd name="G4" fmla="+- 22 0 0"/>
                    <a:gd name="G5" fmla="*/ 1 0 51712"/>
                    <a:gd name="G6" fmla="*/ 1 0 51712"/>
                    <a:gd name="G7" fmla="cos G5 G6"/>
                    <a:gd name="T0" fmla="*/ 10 w 22"/>
                    <a:gd name="T1" fmla="*/ 0 h 22"/>
                    <a:gd name="T2" fmla="*/ 22 w 22"/>
                    <a:gd name="T3" fmla="*/ 22 h 22"/>
                    <a:gd name="T4" fmla="*/ 0 w 22"/>
                    <a:gd name="T5" fmla="*/ 22 h 22"/>
                    <a:gd name="T6" fmla="*/ 10 w 22"/>
                    <a:gd name="T7" fmla="*/ 0 h 22"/>
                    <a:gd name="T8" fmla="*/ 0 w 22"/>
                    <a:gd name="T9" fmla="*/ 0 h 22"/>
                    <a:gd name="T10" fmla="*/ 22 w 22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2">
                      <a:moveTo>
                        <a:pt x="10" y="0"/>
                      </a:moveTo>
                      <a:lnTo>
                        <a:pt x="22" y="22"/>
                      </a:lnTo>
                      <a:lnTo>
                        <a:pt x="0" y="2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4944" name="Rectangle 128"/>
                <p:cNvSpPr>
                  <a:spLocks noChangeArrowheads="1"/>
                </p:cNvSpPr>
                <p:nvPr/>
              </p:nvSpPr>
              <p:spPr bwMode="auto">
                <a:xfrm>
                  <a:off x="1674" y="3647"/>
                  <a:ext cx="21" cy="7"/>
                </a:xfrm>
                <a:prstGeom prst="rect">
                  <a:avLst/>
                </a:prstGeom>
                <a:solidFill>
                  <a:srgbClr val="EE0000"/>
                </a:solidFill>
                <a:ln w="3240" cap="sq">
                  <a:solidFill>
                    <a:srgbClr val="EE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96337" name="Group 129"/>
            <p:cNvGrpSpPr>
              <a:grpSpLocks/>
            </p:cNvGrpSpPr>
            <p:nvPr/>
          </p:nvGrpSpPr>
          <p:grpSpPr bwMode="auto">
            <a:xfrm>
              <a:off x="836" y="1384"/>
              <a:ext cx="1075" cy="2293"/>
              <a:chOff x="836" y="1384"/>
              <a:chExt cx="1075" cy="2293"/>
            </a:xfrm>
          </p:grpSpPr>
          <p:sp>
            <p:nvSpPr>
              <p:cNvPr id="34946" name="Rectangle 130"/>
              <p:cNvSpPr>
                <a:spLocks noChangeArrowheads="1"/>
              </p:cNvSpPr>
              <p:nvPr/>
            </p:nvSpPr>
            <p:spPr bwMode="auto">
              <a:xfrm>
                <a:off x="880" y="1384"/>
                <a:ext cx="219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47" name="Rectangle 131"/>
              <p:cNvSpPr>
                <a:spLocks noChangeArrowheads="1"/>
              </p:cNvSpPr>
              <p:nvPr/>
            </p:nvSpPr>
            <p:spPr bwMode="auto">
              <a:xfrm>
                <a:off x="836" y="1452"/>
                <a:ext cx="297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48" name="Rectangle 132"/>
              <p:cNvSpPr>
                <a:spLocks noChangeArrowheads="1"/>
              </p:cNvSpPr>
              <p:nvPr/>
            </p:nvSpPr>
            <p:spPr bwMode="auto">
              <a:xfrm>
                <a:off x="858" y="1526"/>
                <a:ext cx="329" cy="17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49" name="Rectangle 133"/>
              <p:cNvSpPr>
                <a:spLocks noChangeArrowheads="1"/>
              </p:cNvSpPr>
              <p:nvPr/>
            </p:nvSpPr>
            <p:spPr bwMode="auto">
              <a:xfrm>
                <a:off x="902" y="1596"/>
                <a:ext cx="299" cy="17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50" name="Rectangle 134"/>
              <p:cNvSpPr>
                <a:spLocks noChangeArrowheads="1"/>
              </p:cNvSpPr>
              <p:nvPr/>
            </p:nvSpPr>
            <p:spPr bwMode="auto">
              <a:xfrm>
                <a:off x="884" y="1664"/>
                <a:ext cx="323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51" name="Rectangle 135"/>
              <p:cNvSpPr>
                <a:spLocks noChangeArrowheads="1"/>
              </p:cNvSpPr>
              <p:nvPr/>
            </p:nvSpPr>
            <p:spPr bwMode="auto">
              <a:xfrm>
                <a:off x="944" y="1738"/>
                <a:ext cx="383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52" name="Rectangle 136"/>
              <p:cNvSpPr>
                <a:spLocks noChangeArrowheads="1"/>
              </p:cNvSpPr>
              <p:nvPr/>
            </p:nvSpPr>
            <p:spPr bwMode="auto">
              <a:xfrm>
                <a:off x="998" y="1810"/>
                <a:ext cx="313" cy="17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53" name="Rectangle 137"/>
              <p:cNvSpPr>
                <a:spLocks noChangeArrowheads="1"/>
              </p:cNvSpPr>
              <p:nvPr/>
            </p:nvSpPr>
            <p:spPr bwMode="auto">
              <a:xfrm>
                <a:off x="976" y="1880"/>
                <a:ext cx="305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54" name="Rectangle 138"/>
              <p:cNvSpPr>
                <a:spLocks noChangeArrowheads="1"/>
              </p:cNvSpPr>
              <p:nvPr/>
            </p:nvSpPr>
            <p:spPr bwMode="auto">
              <a:xfrm>
                <a:off x="986" y="1948"/>
                <a:ext cx="359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55" name="Rectangle 139"/>
              <p:cNvSpPr>
                <a:spLocks noChangeArrowheads="1"/>
              </p:cNvSpPr>
              <p:nvPr/>
            </p:nvSpPr>
            <p:spPr bwMode="auto">
              <a:xfrm>
                <a:off x="1018" y="2020"/>
                <a:ext cx="371" cy="17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56" name="Rectangle 140"/>
              <p:cNvSpPr>
                <a:spLocks noChangeArrowheads="1"/>
              </p:cNvSpPr>
              <p:nvPr/>
            </p:nvSpPr>
            <p:spPr bwMode="auto">
              <a:xfrm>
                <a:off x="1072" y="2090"/>
                <a:ext cx="339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57" name="Rectangle 141"/>
              <p:cNvSpPr>
                <a:spLocks noChangeArrowheads="1"/>
              </p:cNvSpPr>
              <p:nvPr/>
            </p:nvSpPr>
            <p:spPr bwMode="auto">
              <a:xfrm>
                <a:off x="1072" y="2158"/>
                <a:ext cx="301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58" name="Rectangle 142"/>
              <p:cNvSpPr>
                <a:spLocks noChangeArrowheads="1"/>
              </p:cNvSpPr>
              <p:nvPr/>
            </p:nvSpPr>
            <p:spPr bwMode="auto">
              <a:xfrm>
                <a:off x="1082" y="2230"/>
                <a:ext cx="371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59" name="Rectangle 143"/>
              <p:cNvSpPr>
                <a:spLocks noChangeArrowheads="1"/>
              </p:cNvSpPr>
              <p:nvPr/>
            </p:nvSpPr>
            <p:spPr bwMode="auto">
              <a:xfrm>
                <a:off x="1130" y="2302"/>
                <a:ext cx="303" cy="17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60" name="Rectangle 144"/>
              <p:cNvSpPr>
                <a:spLocks noChangeArrowheads="1"/>
              </p:cNvSpPr>
              <p:nvPr/>
            </p:nvSpPr>
            <p:spPr bwMode="auto">
              <a:xfrm>
                <a:off x="1146" y="2374"/>
                <a:ext cx="339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61" name="Rectangle 145"/>
              <p:cNvSpPr>
                <a:spLocks noChangeArrowheads="1"/>
              </p:cNvSpPr>
              <p:nvPr/>
            </p:nvSpPr>
            <p:spPr bwMode="auto">
              <a:xfrm>
                <a:off x="1186" y="2444"/>
                <a:ext cx="315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62" name="Rectangle 146"/>
              <p:cNvSpPr>
                <a:spLocks noChangeArrowheads="1"/>
              </p:cNvSpPr>
              <p:nvPr/>
            </p:nvSpPr>
            <p:spPr bwMode="auto">
              <a:xfrm>
                <a:off x="1198" y="2516"/>
                <a:ext cx="347" cy="17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63" name="Rectangle 147"/>
              <p:cNvSpPr>
                <a:spLocks noChangeArrowheads="1"/>
              </p:cNvSpPr>
              <p:nvPr/>
            </p:nvSpPr>
            <p:spPr bwMode="auto">
              <a:xfrm>
                <a:off x="1240" y="2586"/>
                <a:ext cx="351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64" name="Rectangle 148"/>
              <p:cNvSpPr>
                <a:spLocks noChangeArrowheads="1"/>
              </p:cNvSpPr>
              <p:nvPr/>
            </p:nvSpPr>
            <p:spPr bwMode="auto">
              <a:xfrm>
                <a:off x="1276" y="2656"/>
                <a:ext cx="409" cy="17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65" name="Rectangle 149"/>
              <p:cNvSpPr>
                <a:spLocks noChangeArrowheads="1"/>
              </p:cNvSpPr>
              <p:nvPr/>
            </p:nvSpPr>
            <p:spPr bwMode="auto">
              <a:xfrm>
                <a:off x="1310" y="2724"/>
                <a:ext cx="335" cy="17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66" name="Rectangle 150"/>
              <p:cNvSpPr>
                <a:spLocks noChangeArrowheads="1"/>
              </p:cNvSpPr>
              <p:nvPr/>
            </p:nvSpPr>
            <p:spPr bwMode="auto">
              <a:xfrm>
                <a:off x="1300" y="2794"/>
                <a:ext cx="313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67" name="Rectangle 151"/>
              <p:cNvSpPr>
                <a:spLocks noChangeArrowheads="1"/>
              </p:cNvSpPr>
              <p:nvPr/>
            </p:nvSpPr>
            <p:spPr bwMode="auto">
              <a:xfrm>
                <a:off x="1322" y="2864"/>
                <a:ext cx="371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68" name="Rectangle 152"/>
              <p:cNvSpPr>
                <a:spLocks noChangeArrowheads="1"/>
              </p:cNvSpPr>
              <p:nvPr/>
            </p:nvSpPr>
            <p:spPr bwMode="auto">
              <a:xfrm>
                <a:off x="1370" y="2938"/>
                <a:ext cx="353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69" name="Rectangle 153"/>
              <p:cNvSpPr>
                <a:spLocks noChangeArrowheads="1"/>
              </p:cNvSpPr>
              <p:nvPr/>
            </p:nvSpPr>
            <p:spPr bwMode="auto">
              <a:xfrm>
                <a:off x="1378" y="3008"/>
                <a:ext cx="283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70" name="Rectangle 154"/>
              <p:cNvSpPr>
                <a:spLocks noChangeArrowheads="1"/>
              </p:cNvSpPr>
              <p:nvPr/>
            </p:nvSpPr>
            <p:spPr bwMode="auto">
              <a:xfrm>
                <a:off x="1364" y="3080"/>
                <a:ext cx="373" cy="17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71" name="Rectangle 155"/>
              <p:cNvSpPr>
                <a:spLocks noChangeArrowheads="1"/>
              </p:cNvSpPr>
              <p:nvPr/>
            </p:nvSpPr>
            <p:spPr bwMode="auto">
              <a:xfrm>
                <a:off x="1404" y="3150"/>
                <a:ext cx="323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72" name="Rectangle 156"/>
              <p:cNvSpPr>
                <a:spLocks noChangeArrowheads="1"/>
              </p:cNvSpPr>
              <p:nvPr/>
            </p:nvSpPr>
            <p:spPr bwMode="auto">
              <a:xfrm>
                <a:off x="1456" y="3224"/>
                <a:ext cx="329" cy="17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73" name="Rectangle 157"/>
              <p:cNvSpPr>
                <a:spLocks noChangeArrowheads="1"/>
              </p:cNvSpPr>
              <p:nvPr/>
            </p:nvSpPr>
            <p:spPr bwMode="auto">
              <a:xfrm>
                <a:off x="1472" y="3298"/>
                <a:ext cx="297" cy="17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74" name="Rectangle 158"/>
              <p:cNvSpPr>
                <a:spLocks noChangeArrowheads="1"/>
              </p:cNvSpPr>
              <p:nvPr/>
            </p:nvSpPr>
            <p:spPr bwMode="auto">
              <a:xfrm>
                <a:off x="1472" y="3368"/>
                <a:ext cx="383" cy="17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75" name="Rectangle 159"/>
              <p:cNvSpPr>
                <a:spLocks noChangeArrowheads="1"/>
              </p:cNvSpPr>
              <p:nvPr/>
            </p:nvSpPr>
            <p:spPr bwMode="auto">
              <a:xfrm>
                <a:off x="1508" y="3438"/>
                <a:ext cx="323" cy="17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76" name="Rectangle 160"/>
              <p:cNvSpPr>
                <a:spLocks noChangeArrowheads="1"/>
              </p:cNvSpPr>
              <p:nvPr/>
            </p:nvSpPr>
            <p:spPr bwMode="auto">
              <a:xfrm>
                <a:off x="1524" y="3512"/>
                <a:ext cx="319" cy="17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77" name="Rectangle 161"/>
              <p:cNvSpPr>
                <a:spLocks noChangeArrowheads="1"/>
              </p:cNvSpPr>
              <p:nvPr/>
            </p:nvSpPr>
            <p:spPr bwMode="auto">
              <a:xfrm>
                <a:off x="1538" y="3586"/>
                <a:ext cx="373" cy="17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78" name="Rectangle 162"/>
              <p:cNvSpPr>
                <a:spLocks noChangeArrowheads="1"/>
              </p:cNvSpPr>
              <p:nvPr/>
            </p:nvSpPr>
            <p:spPr bwMode="auto">
              <a:xfrm>
                <a:off x="1570" y="3658"/>
                <a:ext cx="187" cy="19"/>
              </a:xfrm>
              <a:prstGeom prst="rect">
                <a:avLst/>
              </a:prstGeom>
              <a:solidFill>
                <a:srgbClr val="FFFF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</p:grpSp>
        <p:grpSp>
          <p:nvGrpSpPr>
            <p:cNvPr id="96338" name="Group 163"/>
            <p:cNvGrpSpPr>
              <a:grpSpLocks/>
            </p:cNvGrpSpPr>
            <p:nvPr/>
          </p:nvGrpSpPr>
          <p:grpSpPr bwMode="auto">
            <a:xfrm>
              <a:off x="1100" y="1384"/>
              <a:ext cx="917" cy="2219"/>
              <a:chOff x="1100" y="1384"/>
              <a:chExt cx="917" cy="2219"/>
            </a:xfrm>
          </p:grpSpPr>
          <p:sp>
            <p:nvSpPr>
              <p:cNvPr id="34980" name="Rectangle 164"/>
              <p:cNvSpPr>
                <a:spLocks noChangeArrowheads="1"/>
              </p:cNvSpPr>
              <p:nvPr/>
            </p:nvSpPr>
            <p:spPr bwMode="auto">
              <a:xfrm>
                <a:off x="1100" y="1384"/>
                <a:ext cx="175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81" name="Rectangle 165"/>
              <p:cNvSpPr>
                <a:spLocks noChangeArrowheads="1"/>
              </p:cNvSpPr>
              <p:nvPr/>
            </p:nvSpPr>
            <p:spPr bwMode="auto">
              <a:xfrm>
                <a:off x="1134" y="1452"/>
                <a:ext cx="175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82" name="Rectangle 166"/>
              <p:cNvSpPr>
                <a:spLocks noChangeArrowheads="1"/>
              </p:cNvSpPr>
              <p:nvPr/>
            </p:nvSpPr>
            <p:spPr bwMode="auto">
              <a:xfrm>
                <a:off x="1188" y="1526"/>
                <a:ext cx="143" cy="17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83" name="Rectangle 167"/>
              <p:cNvSpPr>
                <a:spLocks noChangeArrowheads="1"/>
              </p:cNvSpPr>
              <p:nvPr/>
            </p:nvSpPr>
            <p:spPr bwMode="auto">
              <a:xfrm>
                <a:off x="1202" y="1596"/>
                <a:ext cx="129" cy="17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84" name="Rectangle 168"/>
              <p:cNvSpPr>
                <a:spLocks noChangeArrowheads="1"/>
              </p:cNvSpPr>
              <p:nvPr/>
            </p:nvSpPr>
            <p:spPr bwMode="auto">
              <a:xfrm>
                <a:off x="1208" y="1664"/>
                <a:ext cx="173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85" name="Rectangle 169"/>
              <p:cNvSpPr>
                <a:spLocks noChangeArrowheads="1"/>
              </p:cNvSpPr>
              <p:nvPr/>
            </p:nvSpPr>
            <p:spPr bwMode="auto">
              <a:xfrm>
                <a:off x="1328" y="1738"/>
                <a:ext cx="113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86" name="Rectangle 170"/>
              <p:cNvSpPr>
                <a:spLocks noChangeArrowheads="1"/>
              </p:cNvSpPr>
              <p:nvPr/>
            </p:nvSpPr>
            <p:spPr bwMode="auto">
              <a:xfrm>
                <a:off x="1312" y="1810"/>
                <a:ext cx="99" cy="17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87" name="Rectangle 171"/>
              <p:cNvSpPr>
                <a:spLocks noChangeArrowheads="1"/>
              </p:cNvSpPr>
              <p:nvPr/>
            </p:nvSpPr>
            <p:spPr bwMode="auto">
              <a:xfrm>
                <a:off x="1282" y="1880"/>
                <a:ext cx="149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88" name="Rectangle 172"/>
              <p:cNvSpPr>
                <a:spLocks noChangeArrowheads="1"/>
              </p:cNvSpPr>
              <p:nvPr/>
            </p:nvSpPr>
            <p:spPr bwMode="auto">
              <a:xfrm>
                <a:off x="1346" y="1948"/>
                <a:ext cx="113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89" name="Rectangle 173"/>
              <p:cNvSpPr>
                <a:spLocks noChangeArrowheads="1"/>
              </p:cNvSpPr>
              <p:nvPr/>
            </p:nvSpPr>
            <p:spPr bwMode="auto">
              <a:xfrm>
                <a:off x="1390" y="2020"/>
                <a:ext cx="121" cy="17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90" name="Rectangle 174"/>
              <p:cNvSpPr>
                <a:spLocks noChangeArrowheads="1"/>
              </p:cNvSpPr>
              <p:nvPr/>
            </p:nvSpPr>
            <p:spPr bwMode="auto">
              <a:xfrm>
                <a:off x="1412" y="2090"/>
                <a:ext cx="95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91" name="Rectangle 175"/>
              <p:cNvSpPr>
                <a:spLocks noChangeArrowheads="1"/>
              </p:cNvSpPr>
              <p:nvPr/>
            </p:nvSpPr>
            <p:spPr bwMode="auto">
              <a:xfrm>
                <a:off x="1374" y="2158"/>
                <a:ext cx="149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92" name="Rectangle 176"/>
              <p:cNvSpPr>
                <a:spLocks noChangeArrowheads="1"/>
              </p:cNvSpPr>
              <p:nvPr/>
            </p:nvSpPr>
            <p:spPr bwMode="auto">
              <a:xfrm>
                <a:off x="1454" y="2230"/>
                <a:ext cx="109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93" name="Rectangle 177"/>
              <p:cNvSpPr>
                <a:spLocks noChangeArrowheads="1"/>
              </p:cNvSpPr>
              <p:nvPr/>
            </p:nvSpPr>
            <p:spPr bwMode="auto">
              <a:xfrm>
                <a:off x="1434" y="2302"/>
                <a:ext cx="149" cy="17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94" name="Rectangle 178"/>
              <p:cNvSpPr>
                <a:spLocks noChangeArrowheads="1"/>
              </p:cNvSpPr>
              <p:nvPr/>
            </p:nvSpPr>
            <p:spPr bwMode="auto">
              <a:xfrm>
                <a:off x="1486" y="2374"/>
                <a:ext cx="141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95" name="Rectangle 179"/>
              <p:cNvSpPr>
                <a:spLocks noChangeArrowheads="1"/>
              </p:cNvSpPr>
              <p:nvPr/>
            </p:nvSpPr>
            <p:spPr bwMode="auto">
              <a:xfrm>
                <a:off x="1502" y="2444"/>
                <a:ext cx="137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96" name="Rectangle 180"/>
              <p:cNvSpPr>
                <a:spLocks noChangeArrowheads="1"/>
              </p:cNvSpPr>
              <p:nvPr/>
            </p:nvSpPr>
            <p:spPr bwMode="auto">
              <a:xfrm>
                <a:off x="1546" y="2516"/>
                <a:ext cx="135" cy="17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97" name="Rectangle 181"/>
              <p:cNvSpPr>
                <a:spLocks noChangeArrowheads="1"/>
              </p:cNvSpPr>
              <p:nvPr/>
            </p:nvSpPr>
            <p:spPr bwMode="auto">
              <a:xfrm>
                <a:off x="1592" y="2586"/>
                <a:ext cx="121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98" name="Rectangle 182"/>
              <p:cNvSpPr>
                <a:spLocks noChangeArrowheads="1"/>
              </p:cNvSpPr>
              <p:nvPr/>
            </p:nvSpPr>
            <p:spPr bwMode="auto">
              <a:xfrm>
                <a:off x="1686" y="2656"/>
                <a:ext cx="79" cy="17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4999" name="Rectangle 183"/>
              <p:cNvSpPr>
                <a:spLocks noChangeArrowheads="1"/>
              </p:cNvSpPr>
              <p:nvPr/>
            </p:nvSpPr>
            <p:spPr bwMode="auto">
              <a:xfrm>
                <a:off x="1646" y="2724"/>
                <a:ext cx="95" cy="17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000" name="Rectangle 184"/>
              <p:cNvSpPr>
                <a:spLocks noChangeArrowheads="1"/>
              </p:cNvSpPr>
              <p:nvPr/>
            </p:nvSpPr>
            <p:spPr bwMode="auto">
              <a:xfrm>
                <a:off x="1614" y="2794"/>
                <a:ext cx="149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001" name="Rectangle 185"/>
              <p:cNvSpPr>
                <a:spLocks noChangeArrowheads="1"/>
              </p:cNvSpPr>
              <p:nvPr/>
            </p:nvSpPr>
            <p:spPr bwMode="auto">
              <a:xfrm>
                <a:off x="1694" y="2864"/>
                <a:ext cx="121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002" name="Rectangle 186"/>
              <p:cNvSpPr>
                <a:spLocks noChangeArrowheads="1"/>
              </p:cNvSpPr>
              <p:nvPr/>
            </p:nvSpPr>
            <p:spPr bwMode="auto">
              <a:xfrm>
                <a:off x="1724" y="2938"/>
                <a:ext cx="95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003" name="Rectangle 187"/>
              <p:cNvSpPr>
                <a:spLocks noChangeArrowheads="1"/>
              </p:cNvSpPr>
              <p:nvPr/>
            </p:nvSpPr>
            <p:spPr bwMode="auto">
              <a:xfrm>
                <a:off x="1662" y="3008"/>
                <a:ext cx="143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004" name="Rectangle 188"/>
              <p:cNvSpPr>
                <a:spLocks noChangeArrowheads="1"/>
              </p:cNvSpPr>
              <p:nvPr/>
            </p:nvSpPr>
            <p:spPr bwMode="auto">
              <a:xfrm>
                <a:off x="1738" y="3080"/>
                <a:ext cx="109" cy="17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005" name="Rectangle 189"/>
              <p:cNvSpPr>
                <a:spLocks noChangeArrowheads="1"/>
              </p:cNvSpPr>
              <p:nvPr/>
            </p:nvSpPr>
            <p:spPr bwMode="auto">
              <a:xfrm>
                <a:off x="1728" y="3150"/>
                <a:ext cx="167" cy="19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006" name="Rectangle 190"/>
              <p:cNvSpPr>
                <a:spLocks noChangeArrowheads="1"/>
              </p:cNvSpPr>
              <p:nvPr/>
            </p:nvSpPr>
            <p:spPr bwMode="auto">
              <a:xfrm>
                <a:off x="1786" y="3224"/>
                <a:ext cx="139" cy="17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007" name="Rectangle 191"/>
              <p:cNvSpPr>
                <a:spLocks noChangeArrowheads="1"/>
              </p:cNvSpPr>
              <p:nvPr/>
            </p:nvSpPr>
            <p:spPr bwMode="auto">
              <a:xfrm>
                <a:off x="1770" y="3298"/>
                <a:ext cx="147" cy="17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008" name="Rectangle 192"/>
              <p:cNvSpPr>
                <a:spLocks noChangeArrowheads="1"/>
              </p:cNvSpPr>
              <p:nvPr/>
            </p:nvSpPr>
            <p:spPr bwMode="auto">
              <a:xfrm>
                <a:off x="1856" y="3368"/>
                <a:ext cx="91" cy="17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009" name="Rectangle 193"/>
              <p:cNvSpPr>
                <a:spLocks noChangeArrowheads="1"/>
              </p:cNvSpPr>
              <p:nvPr/>
            </p:nvSpPr>
            <p:spPr bwMode="auto">
              <a:xfrm>
                <a:off x="1832" y="3438"/>
                <a:ext cx="135" cy="17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010" name="Rectangle 194"/>
              <p:cNvSpPr>
                <a:spLocks noChangeArrowheads="1"/>
              </p:cNvSpPr>
              <p:nvPr/>
            </p:nvSpPr>
            <p:spPr bwMode="auto">
              <a:xfrm>
                <a:off x="1844" y="3512"/>
                <a:ext cx="131" cy="17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011" name="Rectangle 195"/>
              <p:cNvSpPr>
                <a:spLocks noChangeArrowheads="1"/>
              </p:cNvSpPr>
              <p:nvPr/>
            </p:nvSpPr>
            <p:spPr bwMode="auto">
              <a:xfrm>
                <a:off x="1912" y="3586"/>
                <a:ext cx="105" cy="17"/>
              </a:xfrm>
              <a:prstGeom prst="rect">
                <a:avLst/>
              </a:prstGeom>
              <a:solidFill>
                <a:srgbClr val="000000"/>
              </a:solidFill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</p:grpSp>
        <p:sp>
          <p:nvSpPr>
            <p:cNvPr id="35012" name="Line 196"/>
            <p:cNvSpPr>
              <a:spLocks noChangeShapeType="1"/>
            </p:cNvSpPr>
            <p:nvPr/>
          </p:nvSpPr>
          <p:spPr bwMode="auto">
            <a:xfrm>
              <a:off x="954" y="1328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13" name="Line 197"/>
            <p:cNvSpPr>
              <a:spLocks noChangeShapeType="1"/>
            </p:cNvSpPr>
            <p:nvPr/>
          </p:nvSpPr>
          <p:spPr bwMode="auto">
            <a:xfrm>
              <a:off x="972" y="1384"/>
              <a:ext cx="13" cy="37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14" name="Line 198"/>
            <p:cNvSpPr>
              <a:spLocks noChangeShapeType="1"/>
            </p:cNvSpPr>
            <p:nvPr/>
          </p:nvSpPr>
          <p:spPr bwMode="auto">
            <a:xfrm>
              <a:off x="994" y="1446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15" name="Line 199"/>
            <p:cNvSpPr>
              <a:spLocks noChangeShapeType="1"/>
            </p:cNvSpPr>
            <p:nvPr/>
          </p:nvSpPr>
          <p:spPr bwMode="auto">
            <a:xfrm>
              <a:off x="1012" y="1502"/>
              <a:ext cx="13" cy="37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16" name="Line 200"/>
            <p:cNvSpPr>
              <a:spLocks noChangeShapeType="1"/>
            </p:cNvSpPr>
            <p:nvPr/>
          </p:nvSpPr>
          <p:spPr bwMode="auto">
            <a:xfrm>
              <a:off x="1034" y="1564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17" name="Line 201"/>
            <p:cNvSpPr>
              <a:spLocks noChangeShapeType="1"/>
            </p:cNvSpPr>
            <p:nvPr/>
          </p:nvSpPr>
          <p:spPr bwMode="auto">
            <a:xfrm>
              <a:off x="1052" y="1620"/>
              <a:ext cx="13" cy="3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18" name="Line 202"/>
            <p:cNvSpPr>
              <a:spLocks noChangeShapeType="1"/>
            </p:cNvSpPr>
            <p:nvPr/>
          </p:nvSpPr>
          <p:spPr bwMode="auto">
            <a:xfrm>
              <a:off x="1074" y="1682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19" name="Line 203"/>
            <p:cNvSpPr>
              <a:spLocks noChangeShapeType="1"/>
            </p:cNvSpPr>
            <p:nvPr/>
          </p:nvSpPr>
          <p:spPr bwMode="auto">
            <a:xfrm>
              <a:off x="1092" y="1738"/>
              <a:ext cx="13" cy="3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20" name="Line 204"/>
            <p:cNvSpPr>
              <a:spLocks noChangeShapeType="1"/>
            </p:cNvSpPr>
            <p:nvPr/>
          </p:nvSpPr>
          <p:spPr bwMode="auto">
            <a:xfrm>
              <a:off x="1114" y="1800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21" name="Line 205"/>
            <p:cNvSpPr>
              <a:spLocks noChangeShapeType="1"/>
            </p:cNvSpPr>
            <p:nvPr/>
          </p:nvSpPr>
          <p:spPr bwMode="auto">
            <a:xfrm>
              <a:off x="1132" y="1856"/>
              <a:ext cx="13" cy="3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22" name="Line 206"/>
            <p:cNvSpPr>
              <a:spLocks noChangeShapeType="1"/>
            </p:cNvSpPr>
            <p:nvPr/>
          </p:nvSpPr>
          <p:spPr bwMode="auto">
            <a:xfrm>
              <a:off x="1154" y="1920"/>
              <a:ext cx="9" cy="2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23" name="Line 207"/>
            <p:cNvSpPr>
              <a:spLocks noChangeShapeType="1"/>
            </p:cNvSpPr>
            <p:nvPr/>
          </p:nvSpPr>
          <p:spPr bwMode="auto">
            <a:xfrm>
              <a:off x="1172" y="1974"/>
              <a:ext cx="13" cy="3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24" name="Line 208"/>
            <p:cNvSpPr>
              <a:spLocks noChangeShapeType="1"/>
            </p:cNvSpPr>
            <p:nvPr/>
          </p:nvSpPr>
          <p:spPr bwMode="auto">
            <a:xfrm>
              <a:off x="1194" y="2038"/>
              <a:ext cx="9" cy="2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25" name="Line 209"/>
            <p:cNvSpPr>
              <a:spLocks noChangeShapeType="1"/>
            </p:cNvSpPr>
            <p:nvPr/>
          </p:nvSpPr>
          <p:spPr bwMode="auto">
            <a:xfrm>
              <a:off x="1212" y="2092"/>
              <a:ext cx="13" cy="3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26" name="Line 210"/>
            <p:cNvSpPr>
              <a:spLocks noChangeShapeType="1"/>
            </p:cNvSpPr>
            <p:nvPr/>
          </p:nvSpPr>
          <p:spPr bwMode="auto">
            <a:xfrm>
              <a:off x="1234" y="2156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27" name="Line 211"/>
            <p:cNvSpPr>
              <a:spLocks noChangeShapeType="1"/>
            </p:cNvSpPr>
            <p:nvPr/>
          </p:nvSpPr>
          <p:spPr bwMode="auto">
            <a:xfrm>
              <a:off x="1252" y="2210"/>
              <a:ext cx="13" cy="3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28" name="Line 212"/>
            <p:cNvSpPr>
              <a:spLocks noChangeShapeType="1"/>
            </p:cNvSpPr>
            <p:nvPr/>
          </p:nvSpPr>
          <p:spPr bwMode="auto">
            <a:xfrm>
              <a:off x="1274" y="2274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29" name="Line 213"/>
            <p:cNvSpPr>
              <a:spLocks noChangeShapeType="1"/>
            </p:cNvSpPr>
            <p:nvPr/>
          </p:nvSpPr>
          <p:spPr bwMode="auto">
            <a:xfrm>
              <a:off x="1292" y="2328"/>
              <a:ext cx="13" cy="3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30" name="Line 214"/>
            <p:cNvSpPr>
              <a:spLocks noChangeShapeType="1"/>
            </p:cNvSpPr>
            <p:nvPr/>
          </p:nvSpPr>
          <p:spPr bwMode="auto">
            <a:xfrm>
              <a:off x="1314" y="2392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31" name="Line 215"/>
            <p:cNvSpPr>
              <a:spLocks noChangeShapeType="1"/>
            </p:cNvSpPr>
            <p:nvPr/>
          </p:nvSpPr>
          <p:spPr bwMode="auto">
            <a:xfrm>
              <a:off x="1332" y="2448"/>
              <a:ext cx="13" cy="37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32" name="Line 216"/>
            <p:cNvSpPr>
              <a:spLocks noChangeShapeType="1"/>
            </p:cNvSpPr>
            <p:nvPr/>
          </p:nvSpPr>
          <p:spPr bwMode="auto">
            <a:xfrm>
              <a:off x="1354" y="2510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33" name="Line 217"/>
            <p:cNvSpPr>
              <a:spLocks noChangeShapeType="1"/>
            </p:cNvSpPr>
            <p:nvPr/>
          </p:nvSpPr>
          <p:spPr bwMode="auto">
            <a:xfrm>
              <a:off x="1372" y="2566"/>
              <a:ext cx="13" cy="37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34" name="Line 218"/>
            <p:cNvSpPr>
              <a:spLocks noChangeShapeType="1"/>
            </p:cNvSpPr>
            <p:nvPr/>
          </p:nvSpPr>
          <p:spPr bwMode="auto">
            <a:xfrm>
              <a:off x="1394" y="2628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35" name="Line 219"/>
            <p:cNvSpPr>
              <a:spLocks noChangeShapeType="1"/>
            </p:cNvSpPr>
            <p:nvPr/>
          </p:nvSpPr>
          <p:spPr bwMode="auto">
            <a:xfrm>
              <a:off x="1412" y="2684"/>
              <a:ext cx="13" cy="37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36" name="Line 220"/>
            <p:cNvSpPr>
              <a:spLocks noChangeShapeType="1"/>
            </p:cNvSpPr>
            <p:nvPr/>
          </p:nvSpPr>
          <p:spPr bwMode="auto">
            <a:xfrm>
              <a:off x="1434" y="2746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37" name="Line 221"/>
            <p:cNvSpPr>
              <a:spLocks noChangeShapeType="1"/>
            </p:cNvSpPr>
            <p:nvPr/>
          </p:nvSpPr>
          <p:spPr bwMode="auto">
            <a:xfrm>
              <a:off x="1452" y="2802"/>
              <a:ext cx="13" cy="3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38" name="Line 222"/>
            <p:cNvSpPr>
              <a:spLocks noChangeShapeType="1"/>
            </p:cNvSpPr>
            <p:nvPr/>
          </p:nvSpPr>
          <p:spPr bwMode="auto">
            <a:xfrm>
              <a:off x="1474" y="2864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39" name="Line 223"/>
            <p:cNvSpPr>
              <a:spLocks noChangeShapeType="1"/>
            </p:cNvSpPr>
            <p:nvPr/>
          </p:nvSpPr>
          <p:spPr bwMode="auto">
            <a:xfrm>
              <a:off x="1492" y="2920"/>
              <a:ext cx="13" cy="3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40" name="Line 224"/>
            <p:cNvSpPr>
              <a:spLocks noChangeShapeType="1"/>
            </p:cNvSpPr>
            <p:nvPr/>
          </p:nvSpPr>
          <p:spPr bwMode="auto">
            <a:xfrm>
              <a:off x="1514" y="2984"/>
              <a:ext cx="9" cy="2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41" name="Line 225"/>
            <p:cNvSpPr>
              <a:spLocks noChangeShapeType="1"/>
            </p:cNvSpPr>
            <p:nvPr/>
          </p:nvSpPr>
          <p:spPr bwMode="auto">
            <a:xfrm>
              <a:off x="1532" y="3038"/>
              <a:ext cx="13" cy="3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42" name="Line 226"/>
            <p:cNvSpPr>
              <a:spLocks noChangeShapeType="1"/>
            </p:cNvSpPr>
            <p:nvPr/>
          </p:nvSpPr>
          <p:spPr bwMode="auto">
            <a:xfrm>
              <a:off x="1554" y="3102"/>
              <a:ext cx="9" cy="2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43" name="Line 227"/>
            <p:cNvSpPr>
              <a:spLocks noChangeShapeType="1"/>
            </p:cNvSpPr>
            <p:nvPr/>
          </p:nvSpPr>
          <p:spPr bwMode="auto">
            <a:xfrm>
              <a:off x="1572" y="3156"/>
              <a:ext cx="13" cy="3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44" name="Line 228"/>
            <p:cNvSpPr>
              <a:spLocks noChangeShapeType="1"/>
            </p:cNvSpPr>
            <p:nvPr/>
          </p:nvSpPr>
          <p:spPr bwMode="auto">
            <a:xfrm>
              <a:off x="1594" y="3220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45" name="Line 229"/>
            <p:cNvSpPr>
              <a:spLocks noChangeShapeType="1"/>
            </p:cNvSpPr>
            <p:nvPr/>
          </p:nvSpPr>
          <p:spPr bwMode="auto">
            <a:xfrm>
              <a:off x="1612" y="3274"/>
              <a:ext cx="13" cy="3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46" name="Line 230"/>
            <p:cNvSpPr>
              <a:spLocks noChangeShapeType="1"/>
            </p:cNvSpPr>
            <p:nvPr/>
          </p:nvSpPr>
          <p:spPr bwMode="auto">
            <a:xfrm>
              <a:off x="1634" y="3338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47" name="Line 231"/>
            <p:cNvSpPr>
              <a:spLocks noChangeShapeType="1"/>
            </p:cNvSpPr>
            <p:nvPr/>
          </p:nvSpPr>
          <p:spPr bwMode="auto">
            <a:xfrm>
              <a:off x="1652" y="3392"/>
              <a:ext cx="13" cy="39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48" name="Line 232"/>
            <p:cNvSpPr>
              <a:spLocks noChangeShapeType="1"/>
            </p:cNvSpPr>
            <p:nvPr/>
          </p:nvSpPr>
          <p:spPr bwMode="auto">
            <a:xfrm>
              <a:off x="1674" y="3456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49" name="Line 233"/>
            <p:cNvSpPr>
              <a:spLocks noChangeShapeType="1"/>
            </p:cNvSpPr>
            <p:nvPr/>
          </p:nvSpPr>
          <p:spPr bwMode="auto">
            <a:xfrm>
              <a:off x="1692" y="3512"/>
              <a:ext cx="13" cy="37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50" name="Line 234"/>
            <p:cNvSpPr>
              <a:spLocks noChangeShapeType="1"/>
            </p:cNvSpPr>
            <p:nvPr/>
          </p:nvSpPr>
          <p:spPr bwMode="auto">
            <a:xfrm>
              <a:off x="1714" y="3574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51" name="Line 235"/>
            <p:cNvSpPr>
              <a:spLocks noChangeShapeType="1"/>
            </p:cNvSpPr>
            <p:nvPr/>
          </p:nvSpPr>
          <p:spPr bwMode="auto">
            <a:xfrm>
              <a:off x="1732" y="3630"/>
              <a:ext cx="13" cy="37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52" name="Line 236"/>
            <p:cNvSpPr>
              <a:spLocks noChangeShapeType="1"/>
            </p:cNvSpPr>
            <p:nvPr/>
          </p:nvSpPr>
          <p:spPr bwMode="auto">
            <a:xfrm>
              <a:off x="1754" y="3692"/>
              <a:ext cx="9" cy="3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053" name="Line 237"/>
            <p:cNvSpPr>
              <a:spLocks noChangeShapeType="1"/>
            </p:cNvSpPr>
            <p:nvPr/>
          </p:nvSpPr>
          <p:spPr bwMode="auto">
            <a:xfrm>
              <a:off x="1772" y="3748"/>
              <a:ext cx="5" cy="15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grpSp>
          <p:nvGrpSpPr>
            <p:cNvPr id="96381" name="Group 238"/>
            <p:cNvGrpSpPr>
              <a:grpSpLocks/>
            </p:cNvGrpSpPr>
            <p:nvPr/>
          </p:nvGrpSpPr>
          <p:grpSpPr bwMode="auto">
            <a:xfrm>
              <a:off x="1192" y="1405"/>
              <a:ext cx="711" cy="2232"/>
              <a:chOff x="1192" y="1405"/>
              <a:chExt cx="711" cy="2232"/>
            </a:xfrm>
          </p:grpSpPr>
          <p:grpSp>
            <p:nvGrpSpPr>
              <p:cNvPr id="96430" name="Group 239"/>
              <p:cNvGrpSpPr>
                <a:grpSpLocks/>
              </p:cNvGrpSpPr>
              <p:nvPr/>
            </p:nvGrpSpPr>
            <p:grpSpPr bwMode="auto">
              <a:xfrm>
                <a:off x="1196" y="1405"/>
                <a:ext cx="21" cy="28"/>
                <a:chOff x="1196" y="1405"/>
                <a:chExt cx="21" cy="28"/>
              </a:xfrm>
            </p:grpSpPr>
            <p:sp>
              <p:nvSpPr>
                <p:cNvPr id="35056" name="Freeform 240"/>
                <p:cNvSpPr>
                  <a:spLocks noChangeArrowheads="1"/>
                </p:cNvSpPr>
                <p:nvPr/>
              </p:nvSpPr>
              <p:spPr bwMode="auto">
                <a:xfrm>
                  <a:off x="1196" y="1414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57" name="Freeform 241"/>
                <p:cNvSpPr>
                  <a:spLocks noChangeArrowheads="1"/>
                </p:cNvSpPr>
                <p:nvPr/>
              </p:nvSpPr>
              <p:spPr bwMode="auto">
                <a:xfrm>
                  <a:off x="1196" y="1414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58" name="Rectangle 242"/>
                <p:cNvSpPr>
                  <a:spLocks noChangeArrowheads="1"/>
                </p:cNvSpPr>
                <p:nvPr/>
              </p:nvSpPr>
              <p:spPr bwMode="auto">
                <a:xfrm>
                  <a:off x="1197" y="1405"/>
                  <a:ext cx="19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31" name="Group 243"/>
              <p:cNvGrpSpPr>
                <a:grpSpLocks/>
              </p:cNvGrpSpPr>
              <p:nvPr/>
            </p:nvGrpSpPr>
            <p:grpSpPr bwMode="auto">
              <a:xfrm>
                <a:off x="1206" y="1473"/>
                <a:ext cx="22" cy="28"/>
                <a:chOff x="1206" y="1473"/>
                <a:chExt cx="22" cy="28"/>
              </a:xfrm>
            </p:grpSpPr>
            <p:sp>
              <p:nvSpPr>
                <p:cNvPr id="35060" name="Freeform 244"/>
                <p:cNvSpPr>
                  <a:spLocks noChangeArrowheads="1"/>
                </p:cNvSpPr>
                <p:nvPr/>
              </p:nvSpPr>
              <p:spPr bwMode="auto">
                <a:xfrm>
                  <a:off x="1206" y="1482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61" name="Freeform 245"/>
                <p:cNvSpPr>
                  <a:spLocks noChangeArrowheads="1"/>
                </p:cNvSpPr>
                <p:nvPr/>
              </p:nvSpPr>
              <p:spPr bwMode="auto">
                <a:xfrm>
                  <a:off x="1206" y="1482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62" name="Rectangle 246"/>
                <p:cNvSpPr>
                  <a:spLocks noChangeArrowheads="1"/>
                </p:cNvSpPr>
                <p:nvPr/>
              </p:nvSpPr>
              <p:spPr bwMode="auto">
                <a:xfrm>
                  <a:off x="1207" y="1473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32" name="Group 247"/>
              <p:cNvGrpSpPr>
                <a:grpSpLocks/>
              </p:cNvGrpSpPr>
              <p:nvPr/>
            </p:nvGrpSpPr>
            <p:grpSpPr bwMode="auto">
              <a:xfrm>
                <a:off x="1192" y="1547"/>
                <a:ext cx="23" cy="28"/>
                <a:chOff x="1192" y="1547"/>
                <a:chExt cx="23" cy="28"/>
              </a:xfrm>
            </p:grpSpPr>
            <p:sp>
              <p:nvSpPr>
                <p:cNvPr id="35064" name="Freeform 248"/>
                <p:cNvSpPr>
                  <a:spLocks noChangeArrowheads="1"/>
                </p:cNvSpPr>
                <p:nvPr/>
              </p:nvSpPr>
              <p:spPr bwMode="auto">
                <a:xfrm>
                  <a:off x="1192" y="1556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65" name="Freeform 249"/>
                <p:cNvSpPr>
                  <a:spLocks noChangeArrowheads="1"/>
                </p:cNvSpPr>
                <p:nvPr/>
              </p:nvSpPr>
              <p:spPr bwMode="auto">
                <a:xfrm>
                  <a:off x="1192" y="1556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66" name="Rectangle 250"/>
                <p:cNvSpPr>
                  <a:spLocks noChangeArrowheads="1"/>
                </p:cNvSpPr>
                <p:nvPr/>
              </p:nvSpPr>
              <p:spPr bwMode="auto">
                <a:xfrm>
                  <a:off x="1193" y="1547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33" name="Group 251"/>
              <p:cNvGrpSpPr>
                <a:grpSpLocks/>
              </p:cNvGrpSpPr>
              <p:nvPr/>
            </p:nvGrpSpPr>
            <p:grpSpPr bwMode="auto">
              <a:xfrm>
                <a:off x="1214" y="1617"/>
                <a:ext cx="22" cy="28"/>
                <a:chOff x="1214" y="1617"/>
                <a:chExt cx="22" cy="28"/>
              </a:xfrm>
            </p:grpSpPr>
            <p:sp>
              <p:nvSpPr>
                <p:cNvPr id="35068" name="Freeform 252"/>
                <p:cNvSpPr>
                  <a:spLocks noChangeArrowheads="1"/>
                </p:cNvSpPr>
                <p:nvPr/>
              </p:nvSpPr>
              <p:spPr bwMode="auto">
                <a:xfrm>
                  <a:off x="1214" y="1626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69" name="Freeform 253"/>
                <p:cNvSpPr>
                  <a:spLocks noChangeArrowheads="1"/>
                </p:cNvSpPr>
                <p:nvPr/>
              </p:nvSpPr>
              <p:spPr bwMode="auto">
                <a:xfrm>
                  <a:off x="1214" y="1626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70" name="Rectangle 254"/>
                <p:cNvSpPr>
                  <a:spLocks noChangeArrowheads="1"/>
                </p:cNvSpPr>
                <p:nvPr/>
              </p:nvSpPr>
              <p:spPr bwMode="auto">
                <a:xfrm>
                  <a:off x="1215" y="1617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34" name="Group 255"/>
              <p:cNvGrpSpPr>
                <a:grpSpLocks/>
              </p:cNvGrpSpPr>
              <p:nvPr/>
            </p:nvGrpSpPr>
            <p:grpSpPr bwMode="auto">
              <a:xfrm>
                <a:off x="1230" y="1685"/>
                <a:ext cx="22" cy="28"/>
                <a:chOff x="1230" y="1685"/>
                <a:chExt cx="22" cy="28"/>
              </a:xfrm>
            </p:grpSpPr>
            <p:sp>
              <p:nvSpPr>
                <p:cNvPr id="35072" name="Freeform 256"/>
                <p:cNvSpPr>
                  <a:spLocks noChangeArrowheads="1"/>
                </p:cNvSpPr>
                <p:nvPr/>
              </p:nvSpPr>
              <p:spPr bwMode="auto">
                <a:xfrm>
                  <a:off x="1230" y="1694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73" name="Freeform 257"/>
                <p:cNvSpPr>
                  <a:spLocks noChangeArrowheads="1"/>
                </p:cNvSpPr>
                <p:nvPr/>
              </p:nvSpPr>
              <p:spPr bwMode="auto">
                <a:xfrm>
                  <a:off x="1230" y="1694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74" name="Rectangle 258"/>
                <p:cNvSpPr>
                  <a:spLocks noChangeArrowheads="1"/>
                </p:cNvSpPr>
                <p:nvPr/>
              </p:nvSpPr>
              <p:spPr bwMode="auto">
                <a:xfrm>
                  <a:off x="1231" y="1685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35" name="Group 259"/>
              <p:cNvGrpSpPr>
                <a:grpSpLocks/>
              </p:cNvGrpSpPr>
              <p:nvPr/>
            </p:nvGrpSpPr>
            <p:grpSpPr bwMode="auto">
              <a:xfrm>
                <a:off x="1306" y="1761"/>
                <a:ext cx="22" cy="28"/>
                <a:chOff x="1306" y="1761"/>
                <a:chExt cx="22" cy="28"/>
              </a:xfrm>
            </p:grpSpPr>
            <p:sp>
              <p:nvSpPr>
                <p:cNvPr id="35076" name="Freeform 260"/>
                <p:cNvSpPr>
                  <a:spLocks noChangeArrowheads="1"/>
                </p:cNvSpPr>
                <p:nvPr/>
              </p:nvSpPr>
              <p:spPr bwMode="auto">
                <a:xfrm>
                  <a:off x="1306" y="1770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77" name="Freeform 261"/>
                <p:cNvSpPr>
                  <a:spLocks noChangeArrowheads="1"/>
                </p:cNvSpPr>
                <p:nvPr/>
              </p:nvSpPr>
              <p:spPr bwMode="auto">
                <a:xfrm>
                  <a:off x="1306" y="1770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78" name="Rectangle 262"/>
                <p:cNvSpPr>
                  <a:spLocks noChangeArrowheads="1"/>
                </p:cNvSpPr>
                <p:nvPr/>
              </p:nvSpPr>
              <p:spPr bwMode="auto">
                <a:xfrm>
                  <a:off x="1307" y="1761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36" name="Group 263"/>
              <p:cNvGrpSpPr>
                <a:grpSpLocks/>
              </p:cNvGrpSpPr>
              <p:nvPr/>
            </p:nvGrpSpPr>
            <p:grpSpPr bwMode="auto">
              <a:xfrm>
                <a:off x="1316" y="1833"/>
                <a:ext cx="21" cy="28"/>
                <a:chOff x="1316" y="1833"/>
                <a:chExt cx="21" cy="28"/>
              </a:xfrm>
            </p:grpSpPr>
            <p:sp>
              <p:nvSpPr>
                <p:cNvPr id="35080" name="Freeform 264"/>
                <p:cNvSpPr>
                  <a:spLocks noChangeArrowheads="1"/>
                </p:cNvSpPr>
                <p:nvPr/>
              </p:nvSpPr>
              <p:spPr bwMode="auto">
                <a:xfrm>
                  <a:off x="1316" y="1842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81" name="Freeform 265"/>
                <p:cNvSpPr>
                  <a:spLocks noChangeArrowheads="1"/>
                </p:cNvSpPr>
                <p:nvPr/>
              </p:nvSpPr>
              <p:spPr bwMode="auto">
                <a:xfrm>
                  <a:off x="1316" y="1842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8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317" y="1833"/>
                  <a:ext cx="19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37" name="Group 267"/>
              <p:cNvGrpSpPr>
                <a:grpSpLocks/>
              </p:cNvGrpSpPr>
              <p:nvPr/>
            </p:nvGrpSpPr>
            <p:grpSpPr bwMode="auto">
              <a:xfrm>
                <a:off x="1288" y="1901"/>
                <a:ext cx="23" cy="28"/>
                <a:chOff x="1288" y="1901"/>
                <a:chExt cx="23" cy="28"/>
              </a:xfrm>
            </p:grpSpPr>
            <p:sp>
              <p:nvSpPr>
                <p:cNvPr id="35084" name="Freeform 268"/>
                <p:cNvSpPr>
                  <a:spLocks noChangeArrowheads="1"/>
                </p:cNvSpPr>
                <p:nvPr/>
              </p:nvSpPr>
              <p:spPr bwMode="auto">
                <a:xfrm>
                  <a:off x="1288" y="1910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85" name="Freeform 269"/>
                <p:cNvSpPr>
                  <a:spLocks noChangeArrowheads="1"/>
                </p:cNvSpPr>
                <p:nvPr/>
              </p:nvSpPr>
              <p:spPr bwMode="auto">
                <a:xfrm>
                  <a:off x="1288" y="1910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86" name="Rectangle 270"/>
                <p:cNvSpPr>
                  <a:spLocks noChangeArrowheads="1"/>
                </p:cNvSpPr>
                <p:nvPr/>
              </p:nvSpPr>
              <p:spPr bwMode="auto">
                <a:xfrm>
                  <a:off x="1289" y="1901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38" name="Group 271"/>
              <p:cNvGrpSpPr>
                <a:grpSpLocks/>
              </p:cNvGrpSpPr>
              <p:nvPr/>
            </p:nvGrpSpPr>
            <p:grpSpPr bwMode="auto">
              <a:xfrm>
                <a:off x="1360" y="1971"/>
                <a:ext cx="21" cy="28"/>
                <a:chOff x="1360" y="1971"/>
                <a:chExt cx="21" cy="28"/>
              </a:xfrm>
            </p:grpSpPr>
            <p:sp>
              <p:nvSpPr>
                <p:cNvPr id="35088" name="Freeform 272"/>
                <p:cNvSpPr>
                  <a:spLocks noChangeArrowheads="1"/>
                </p:cNvSpPr>
                <p:nvPr/>
              </p:nvSpPr>
              <p:spPr bwMode="auto">
                <a:xfrm>
                  <a:off x="1360" y="1980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89" name="Freeform 273"/>
                <p:cNvSpPr>
                  <a:spLocks noChangeArrowheads="1"/>
                </p:cNvSpPr>
                <p:nvPr/>
              </p:nvSpPr>
              <p:spPr bwMode="auto">
                <a:xfrm>
                  <a:off x="1360" y="1980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90" name="Rectangle 274"/>
                <p:cNvSpPr>
                  <a:spLocks noChangeArrowheads="1"/>
                </p:cNvSpPr>
                <p:nvPr/>
              </p:nvSpPr>
              <p:spPr bwMode="auto">
                <a:xfrm>
                  <a:off x="1361" y="1971"/>
                  <a:ext cx="19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39" name="Group 275"/>
              <p:cNvGrpSpPr>
                <a:grpSpLocks/>
              </p:cNvGrpSpPr>
              <p:nvPr/>
            </p:nvGrpSpPr>
            <p:grpSpPr bwMode="auto">
              <a:xfrm>
                <a:off x="1392" y="2041"/>
                <a:ext cx="23" cy="28"/>
                <a:chOff x="1392" y="2041"/>
                <a:chExt cx="23" cy="28"/>
              </a:xfrm>
            </p:grpSpPr>
            <p:sp>
              <p:nvSpPr>
                <p:cNvPr id="35092" name="Freeform 276"/>
                <p:cNvSpPr>
                  <a:spLocks noChangeArrowheads="1"/>
                </p:cNvSpPr>
                <p:nvPr/>
              </p:nvSpPr>
              <p:spPr bwMode="auto">
                <a:xfrm>
                  <a:off x="1392" y="2050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93" name="Freeform 277"/>
                <p:cNvSpPr>
                  <a:spLocks noChangeArrowheads="1"/>
                </p:cNvSpPr>
                <p:nvPr/>
              </p:nvSpPr>
              <p:spPr bwMode="auto">
                <a:xfrm>
                  <a:off x="1392" y="2050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94" name="Rectangle 278"/>
                <p:cNvSpPr>
                  <a:spLocks noChangeArrowheads="1"/>
                </p:cNvSpPr>
                <p:nvPr/>
              </p:nvSpPr>
              <p:spPr bwMode="auto">
                <a:xfrm>
                  <a:off x="1393" y="2041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40" name="Group 279"/>
              <p:cNvGrpSpPr>
                <a:grpSpLocks/>
              </p:cNvGrpSpPr>
              <p:nvPr/>
            </p:nvGrpSpPr>
            <p:grpSpPr bwMode="auto">
              <a:xfrm>
                <a:off x="1420" y="2113"/>
                <a:ext cx="23" cy="28"/>
                <a:chOff x="1420" y="2113"/>
                <a:chExt cx="23" cy="28"/>
              </a:xfrm>
            </p:grpSpPr>
            <p:sp>
              <p:nvSpPr>
                <p:cNvPr id="35096" name="Freeform 280"/>
                <p:cNvSpPr>
                  <a:spLocks noChangeArrowheads="1"/>
                </p:cNvSpPr>
                <p:nvPr/>
              </p:nvSpPr>
              <p:spPr bwMode="auto">
                <a:xfrm>
                  <a:off x="1420" y="2122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97" name="Freeform 281"/>
                <p:cNvSpPr>
                  <a:spLocks noChangeArrowheads="1"/>
                </p:cNvSpPr>
                <p:nvPr/>
              </p:nvSpPr>
              <p:spPr bwMode="auto">
                <a:xfrm>
                  <a:off x="1420" y="2122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098" name="Rectangle 282"/>
                <p:cNvSpPr>
                  <a:spLocks noChangeArrowheads="1"/>
                </p:cNvSpPr>
                <p:nvPr/>
              </p:nvSpPr>
              <p:spPr bwMode="auto">
                <a:xfrm>
                  <a:off x="1421" y="2113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41" name="Group 283"/>
              <p:cNvGrpSpPr>
                <a:grpSpLocks/>
              </p:cNvGrpSpPr>
              <p:nvPr/>
            </p:nvGrpSpPr>
            <p:grpSpPr bwMode="auto">
              <a:xfrm>
                <a:off x="1426" y="2181"/>
                <a:ext cx="22" cy="28"/>
                <a:chOff x="1426" y="2181"/>
                <a:chExt cx="22" cy="28"/>
              </a:xfrm>
            </p:grpSpPr>
            <p:sp>
              <p:nvSpPr>
                <p:cNvPr id="35100" name="Freeform 284"/>
                <p:cNvSpPr>
                  <a:spLocks noChangeArrowheads="1"/>
                </p:cNvSpPr>
                <p:nvPr/>
              </p:nvSpPr>
              <p:spPr bwMode="auto">
                <a:xfrm>
                  <a:off x="1426" y="2190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01" name="Freeform 285"/>
                <p:cNvSpPr>
                  <a:spLocks noChangeArrowheads="1"/>
                </p:cNvSpPr>
                <p:nvPr/>
              </p:nvSpPr>
              <p:spPr bwMode="auto">
                <a:xfrm>
                  <a:off x="1426" y="2190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02" name="Rectangle 286"/>
                <p:cNvSpPr>
                  <a:spLocks noChangeArrowheads="1"/>
                </p:cNvSpPr>
                <p:nvPr/>
              </p:nvSpPr>
              <p:spPr bwMode="auto">
                <a:xfrm>
                  <a:off x="1427" y="2181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42" name="Group 287"/>
              <p:cNvGrpSpPr>
                <a:grpSpLocks/>
              </p:cNvGrpSpPr>
              <p:nvPr/>
            </p:nvGrpSpPr>
            <p:grpSpPr bwMode="auto">
              <a:xfrm>
                <a:off x="1464" y="2251"/>
                <a:ext cx="21" cy="28"/>
                <a:chOff x="1464" y="2251"/>
                <a:chExt cx="21" cy="28"/>
              </a:xfrm>
            </p:grpSpPr>
            <p:sp>
              <p:nvSpPr>
                <p:cNvPr id="35104" name="Freeform 288"/>
                <p:cNvSpPr>
                  <a:spLocks noChangeArrowheads="1"/>
                </p:cNvSpPr>
                <p:nvPr/>
              </p:nvSpPr>
              <p:spPr bwMode="auto">
                <a:xfrm>
                  <a:off x="1464" y="2260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05" name="Freeform 289"/>
                <p:cNvSpPr>
                  <a:spLocks noChangeArrowheads="1"/>
                </p:cNvSpPr>
                <p:nvPr/>
              </p:nvSpPr>
              <p:spPr bwMode="auto">
                <a:xfrm>
                  <a:off x="1464" y="2260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06" name="Rectangle 290"/>
                <p:cNvSpPr>
                  <a:spLocks noChangeArrowheads="1"/>
                </p:cNvSpPr>
                <p:nvPr/>
              </p:nvSpPr>
              <p:spPr bwMode="auto">
                <a:xfrm>
                  <a:off x="1465" y="2251"/>
                  <a:ext cx="19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43" name="Group 291"/>
              <p:cNvGrpSpPr>
                <a:grpSpLocks/>
              </p:cNvGrpSpPr>
              <p:nvPr/>
            </p:nvGrpSpPr>
            <p:grpSpPr bwMode="auto">
              <a:xfrm>
                <a:off x="1448" y="2325"/>
                <a:ext cx="21" cy="28"/>
                <a:chOff x="1448" y="2325"/>
                <a:chExt cx="21" cy="28"/>
              </a:xfrm>
            </p:grpSpPr>
            <p:sp>
              <p:nvSpPr>
                <p:cNvPr id="35108" name="Freeform 292"/>
                <p:cNvSpPr>
                  <a:spLocks noChangeArrowheads="1"/>
                </p:cNvSpPr>
                <p:nvPr/>
              </p:nvSpPr>
              <p:spPr bwMode="auto">
                <a:xfrm>
                  <a:off x="1448" y="2334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09" name="Freeform 293"/>
                <p:cNvSpPr>
                  <a:spLocks noChangeArrowheads="1"/>
                </p:cNvSpPr>
                <p:nvPr/>
              </p:nvSpPr>
              <p:spPr bwMode="auto">
                <a:xfrm>
                  <a:off x="1448" y="2334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10" name="Rectangle 294"/>
                <p:cNvSpPr>
                  <a:spLocks noChangeArrowheads="1"/>
                </p:cNvSpPr>
                <p:nvPr/>
              </p:nvSpPr>
              <p:spPr bwMode="auto">
                <a:xfrm>
                  <a:off x="1449" y="2325"/>
                  <a:ext cx="19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44" name="Group 295"/>
              <p:cNvGrpSpPr>
                <a:grpSpLocks/>
              </p:cNvGrpSpPr>
              <p:nvPr/>
            </p:nvGrpSpPr>
            <p:grpSpPr bwMode="auto">
              <a:xfrm>
                <a:off x="1506" y="2397"/>
                <a:ext cx="22" cy="28"/>
                <a:chOff x="1506" y="2397"/>
                <a:chExt cx="22" cy="28"/>
              </a:xfrm>
            </p:grpSpPr>
            <p:sp>
              <p:nvSpPr>
                <p:cNvPr id="35112" name="Freeform 296"/>
                <p:cNvSpPr>
                  <a:spLocks noChangeArrowheads="1"/>
                </p:cNvSpPr>
                <p:nvPr/>
              </p:nvSpPr>
              <p:spPr bwMode="auto">
                <a:xfrm>
                  <a:off x="1506" y="2406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13" name="Freeform 297"/>
                <p:cNvSpPr>
                  <a:spLocks noChangeArrowheads="1"/>
                </p:cNvSpPr>
                <p:nvPr/>
              </p:nvSpPr>
              <p:spPr bwMode="auto">
                <a:xfrm>
                  <a:off x="1506" y="2406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14" name="Rectangle 298"/>
                <p:cNvSpPr>
                  <a:spLocks noChangeArrowheads="1"/>
                </p:cNvSpPr>
                <p:nvPr/>
              </p:nvSpPr>
              <p:spPr bwMode="auto">
                <a:xfrm>
                  <a:off x="1507" y="2397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45" name="Group 299"/>
              <p:cNvGrpSpPr>
                <a:grpSpLocks/>
              </p:cNvGrpSpPr>
              <p:nvPr/>
            </p:nvGrpSpPr>
            <p:grpSpPr bwMode="auto">
              <a:xfrm>
                <a:off x="1516" y="2467"/>
                <a:ext cx="23" cy="28"/>
                <a:chOff x="1516" y="2467"/>
                <a:chExt cx="23" cy="28"/>
              </a:xfrm>
            </p:grpSpPr>
            <p:sp>
              <p:nvSpPr>
                <p:cNvPr id="35116" name="Freeform 300"/>
                <p:cNvSpPr>
                  <a:spLocks noChangeArrowheads="1"/>
                </p:cNvSpPr>
                <p:nvPr/>
              </p:nvSpPr>
              <p:spPr bwMode="auto">
                <a:xfrm>
                  <a:off x="1516" y="2476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17" name="Freeform 301"/>
                <p:cNvSpPr>
                  <a:spLocks noChangeArrowheads="1"/>
                </p:cNvSpPr>
                <p:nvPr/>
              </p:nvSpPr>
              <p:spPr bwMode="auto">
                <a:xfrm>
                  <a:off x="1516" y="2476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18" name="Rectangle 302"/>
                <p:cNvSpPr>
                  <a:spLocks noChangeArrowheads="1"/>
                </p:cNvSpPr>
                <p:nvPr/>
              </p:nvSpPr>
              <p:spPr bwMode="auto">
                <a:xfrm>
                  <a:off x="1517" y="2467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46" name="Group 303"/>
              <p:cNvGrpSpPr>
                <a:grpSpLocks/>
              </p:cNvGrpSpPr>
              <p:nvPr/>
            </p:nvGrpSpPr>
            <p:grpSpPr bwMode="auto">
              <a:xfrm>
                <a:off x="1546" y="2537"/>
                <a:ext cx="22" cy="28"/>
                <a:chOff x="1546" y="2537"/>
                <a:chExt cx="22" cy="28"/>
              </a:xfrm>
            </p:grpSpPr>
            <p:sp>
              <p:nvSpPr>
                <p:cNvPr id="35120" name="Freeform 304"/>
                <p:cNvSpPr>
                  <a:spLocks noChangeArrowheads="1"/>
                </p:cNvSpPr>
                <p:nvPr/>
              </p:nvSpPr>
              <p:spPr bwMode="auto">
                <a:xfrm>
                  <a:off x="1546" y="2546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21" name="Freeform 305"/>
                <p:cNvSpPr>
                  <a:spLocks noChangeArrowheads="1"/>
                </p:cNvSpPr>
                <p:nvPr/>
              </p:nvSpPr>
              <p:spPr bwMode="auto">
                <a:xfrm>
                  <a:off x="1546" y="2546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22" name="Rectangle 306"/>
                <p:cNvSpPr>
                  <a:spLocks noChangeArrowheads="1"/>
                </p:cNvSpPr>
                <p:nvPr/>
              </p:nvSpPr>
              <p:spPr bwMode="auto">
                <a:xfrm>
                  <a:off x="1547" y="2537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47" name="Group 307"/>
              <p:cNvGrpSpPr>
                <a:grpSpLocks/>
              </p:cNvGrpSpPr>
              <p:nvPr/>
            </p:nvGrpSpPr>
            <p:grpSpPr bwMode="auto">
              <a:xfrm>
                <a:off x="1608" y="2609"/>
                <a:ext cx="21" cy="28"/>
                <a:chOff x="1608" y="2609"/>
                <a:chExt cx="21" cy="28"/>
              </a:xfrm>
            </p:grpSpPr>
            <p:sp>
              <p:nvSpPr>
                <p:cNvPr id="35124" name="Freeform 308"/>
                <p:cNvSpPr>
                  <a:spLocks noChangeArrowheads="1"/>
                </p:cNvSpPr>
                <p:nvPr/>
              </p:nvSpPr>
              <p:spPr bwMode="auto">
                <a:xfrm>
                  <a:off x="1608" y="2618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25" name="Freeform 309"/>
                <p:cNvSpPr>
                  <a:spLocks noChangeArrowheads="1"/>
                </p:cNvSpPr>
                <p:nvPr/>
              </p:nvSpPr>
              <p:spPr bwMode="auto">
                <a:xfrm>
                  <a:off x="1608" y="2618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26" name="Rectangle 310"/>
                <p:cNvSpPr>
                  <a:spLocks noChangeArrowheads="1"/>
                </p:cNvSpPr>
                <p:nvPr/>
              </p:nvSpPr>
              <p:spPr bwMode="auto">
                <a:xfrm>
                  <a:off x="1609" y="2609"/>
                  <a:ext cx="19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48" name="Group 311"/>
              <p:cNvGrpSpPr>
                <a:grpSpLocks/>
              </p:cNvGrpSpPr>
              <p:nvPr/>
            </p:nvGrpSpPr>
            <p:grpSpPr bwMode="auto">
              <a:xfrm>
                <a:off x="1608" y="2677"/>
                <a:ext cx="23" cy="28"/>
                <a:chOff x="1608" y="2677"/>
                <a:chExt cx="23" cy="28"/>
              </a:xfrm>
            </p:grpSpPr>
            <p:sp>
              <p:nvSpPr>
                <p:cNvPr id="35128" name="Freeform 312"/>
                <p:cNvSpPr>
                  <a:spLocks noChangeArrowheads="1"/>
                </p:cNvSpPr>
                <p:nvPr/>
              </p:nvSpPr>
              <p:spPr bwMode="auto">
                <a:xfrm>
                  <a:off x="1608" y="2686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29" name="Freeform 313"/>
                <p:cNvSpPr>
                  <a:spLocks noChangeArrowheads="1"/>
                </p:cNvSpPr>
                <p:nvPr/>
              </p:nvSpPr>
              <p:spPr bwMode="auto">
                <a:xfrm>
                  <a:off x="1608" y="2686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30" name="Rectangle 314"/>
                <p:cNvSpPr>
                  <a:spLocks noChangeArrowheads="1"/>
                </p:cNvSpPr>
                <p:nvPr/>
              </p:nvSpPr>
              <p:spPr bwMode="auto">
                <a:xfrm>
                  <a:off x="1609" y="2677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49" name="Group 315"/>
              <p:cNvGrpSpPr>
                <a:grpSpLocks/>
              </p:cNvGrpSpPr>
              <p:nvPr/>
            </p:nvGrpSpPr>
            <p:grpSpPr bwMode="auto">
              <a:xfrm>
                <a:off x="1604" y="2745"/>
                <a:ext cx="23" cy="28"/>
                <a:chOff x="1604" y="2745"/>
                <a:chExt cx="23" cy="28"/>
              </a:xfrm>
            </p:grpSpPr>
            <p:sp>
              <p:nvSpPr>
                <p:cNvPr id="35132" name="Freeform 316"/>
                <p:cNvSpPr>
                  <a:spLocks noChangeArrowheads="1"/>
                </p:cNvSpPr>
                <p:nvPr/>
              </p:nvSpPr>
              <p:spPr bwMode="auto">
                <a:xfrm>
                  <a:off x="1604" y="2754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33" name="Freeform 317"/>
                <p:cNvSpPr>
                  <a:spLocks noChangeArrowheads="1"/>
                </p:cNvSpPr>
                <p:nvPr/>
              </p:nvSpPr>
              <p:spPr bwMode="auto">
                <a:xfrm>
                  <a:off x="1604" y="2754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34" name="Rectangle 318"/>
                <p:cNvSpPr>
                  <a:spLocks noChangeArrowheads="1"/>
                </p:cNvSpPr>
                <p:nvPr/>
              </p:nvSpPr>
              <p:spPr bwMode="auto">
                <a:xfrm>
                  <a:off x="1605" y="2745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50" name="Group 319"/>
              <p:cNvGrpSpPr>
                <a:grpSpLocks/>
              </p:cNvGrpSpPr>
              <p:nvPr/>
            </p:nvGrpSpPr>
            <p:grpSpPr bwMode="auto">
              <a:xfrm>
                <a:off x="1604" y="2817"/>
                <a:ext cx="21" cy="28"/>
                <a:chOff x="1604" y="2817"/>
                <a:chExt cx="21" cy="28"/>
              </a:xfrm>
            </p:grpSpPr>
            <p:sp>
              <p:nvSpPr>
                <p:cNvPr id="35136" name="Freeform 320"/>
                <p:cNvSpPr>
                  <a:spLocks noChangeArrowheads="1"/>
                </p:cNvSpPr>
                <p:nvPr/>
              </p:nvSpPr>
              <p:spPr bwMode="auto">
                <a:xfrm>
                  <a:off x="1604" y="2826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37" name="Freeform 321"/>
                <p:cNvSpPr>
                  <a:spLocks noChangeArrowheads="1"/>
                </p:cNvSpPr>
                <p:nvPr/>
              </p:nvSpPr>
              <p:spPr bwMode="auto">
                <a:xfrm>
                  <a:off x="1604" y="2826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38" name="Rectangle 322"/>
                <p:cNvSpPr>
                  <a:spLocks noChangeArrowheads="1"/>
                </p:cNvSpPr>
                <p:nvPr/>
              </p:nvSpPr>
              <p:spPr bwMode="auto">
                <a:xfrm>
                  <a:off x="1605" y="2817"/>
                  <a:ext cx="19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51" name="Group 323"/>
              <p:cNvGrpSpPr>
                <a:grpSpLocks/>
              </p:cNvGrpSpPr>
              <p:nvPr/>
            </p:nvGrpSpPr>
            <p:grpSpPr bwMode="auto">
              <a:xfrm>
                <a:off x="1684" y="2887"/>
                <a:ext cx="23" cy="28"/>
                <a:chOff x="1684" y="2887"/>
                <a:chExt cx="23" cy="28"/>
              </a:xfrm>
            </p:grpSpPr>
            <p:sp>
              <p:nvSpPr>
                <p:cNvPr id="35140" name="Freeform 324"/>
                <p:cNvSpPr>
                  <a:spLocks noChangeArrowheads="1"/>
                </p:cNvSpPr>
                <p:nvPr/>
              </p:nvSpPr>
              <p:spPr bwMode="auto">
                <a:xfrm>
                  <a:off x="1684" y="2896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41" name="Freeform 325"/>
                <p:cNvSpPr>
                  <a:spLocks noChangeArrowheads="1"/>
                </p:cNvSpPr>
                <p:nvPr/>
              </p:nvSpPr>
              <p:spPr bwMode="auto">
                <a:xfrm>
                  <a:off x="1684" y="2896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42" name="Rectangle 326"/>
                <p:cNvSpPr>
                  <a:spLocks noChangeArrowheads="1"/>
                </p:cNvSpPr>
                <p:nvPr/>
              </p:nvSpPr>
              <p:spPr bwMode="auto">
                <a:xfrm>
                  <a:off x="1685" y="2887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52" name="Group 327"/>
              <p:cNvGrpSpPr>
                <a:grpSpLocks/>
              </p:cNvGrpSpPr>
              <p:nvPr/>
            </p:nvGrpSpPr>
            <p:grpSpPr bwMode="auto">
              <a:xfrm>
                <a:off x="1612" y="2961"/>
                <a:ext cx="21" cy="28"/>
                <a:chOff x="1612" y="2961"/>
                <a:chExt cx="21" cy="28"/>
              </a:xfrm>
            </p:grpSpPr>
            <p:sp>
              <p:nvSpPr>
                <p:cNvPr id="35144" name="Freeform 328"/>
                <p:cNvSpPr>
                  <a:spLocks noChangeArrowheads="1"/>
                </p:cNvSpPr>
                <p:nvPr/>
              </p:nvSpPr>
              <p:spPr bwMode="auto">
                <a:xfrm>
                  <a:off x="1612" y="2970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45" name="Freeform 329"/>
                <p:cNvSpPr>
                  <a:spLocks noChangeArrowheads="1"/>
                </p:cNvSpPr>
                <p:nvPr/>
              </p:nvSpPr>
              <p:spPr bwMode="auto">
                <a:xfrm>
                  <a:off x="1612" y="2970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46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13" y="2961"/>
                  <a:ext cx="19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53" name="Group 331"/>
              <p:cNvGrpSpPr>
                <a:grpSpLocks/>
              </p:cNvGrpSpPr>
              <p:nvPr/>
            </p:nvGrpSpPr>
            <p:grpSpPr bwMode="auto">
              <a:xfrm>
                <a:off x="1672" y="3031"/>
                <a:ext cx="23" cy="28"/>
                <a:chOff x="1672" y="3031"/>
                <a:chExt cx="23" cy="28"/>
              </a:xfrm>
            </p:grpSpPr>
            <p:sp>
              <p:nvSpPr>
                <p:cNvPr id="35148" name="Freeform 332"/>
                <p:cNvSpPr>
                  <a:spLocks noChangeArrowheads="1"/>
                </p:cNvSpPr>
                <p:nvPr/>
              </p:nvSpPr>
              <p:spPr bwMode="auto">
                <a:xfrm>
                  <a:off x="1672" y="3040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49" name="Freeform 333"/>
                <p:cNvSpPr>
                  <a:spLocks noChangeArrowheads="1"/>
                </p:cNvSpPr>
                <p:nvPr/>
              </p:nvSpPr>
              <p:spPr bwMode="auto">
                <a:xfrm>
                  <a:off x="1672" y="3040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50" name="Rectangle 334"/>
                <p:cNvSpPr>
                  <a:spLocks noChangeArrowheads="1"/>
                </p:cNvSpPr>
                <p:nvPr/>
              </p:nvSpPr>
              <p:spPr bwMode="auto">
                <a:xfrm>
                  <a:off x="1673" y="3031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54" name="Group 335"/>
              <p:cNvGrpSpPr>
                <a:grpSpLocks/>
              </p:cNvGrpSpPr>
              <p:nvPr/>
            </p:nvGrpSpPr>
            <p:grpSpPr bwMode="auto">
              <a:xfrm>
                <a:off x="1720" y="3101"/>
                <a:ext cx="23" cy="28"/>
                <a:chOff x="1720" y="3101"/>
                <a:chExt cx="23" cy="28"/>
              </a:xfrm>
            </p:grpSpPr>
            <p:sp>
              <p:nvSpPr>
                <p:cNvPr id="35152" name="Freeform 336"/>
                <p:cNvSpPr>
                  <a:spLocks noChangeArrowheads="1"/>
                </p:cNvSpPr>
                <p:nvPr/>
              </p:nvSpPr>
              <p:spPr bwMode="auto">
                <a:xfrm>
                  <a:off x="1720" y="3110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53" name="Freeform 337"/>
                <p:cNvSpPr>
                  <a:spLocks noChangeArrowheads="1"/>
                </p:cNvSpPr>
                <p:nvPr/>
              </p:nvSpPr>
              <p:spPr bwMode="auto">
                <a:xfrm>
                  <a:off x="1720" y="3110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54" name="Rectangle 338"/>
                <p:cNvSpPr>
                  <a:spLocks noChangeArrowheads="1"/>
                </p:cNvSpPr>
                <p:nvPr/>
              </p:nvSpPr>
              <p:spPr bwMode="auto">
                <a:xfrm>
                  <a:off x="1721" y="3101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55" name="Group 339"/>
              <p:cNvGrpSpPr>
                <a:grpSpLocks/>
              </p:cNvGrpSpPr>
              <p:nvPr/>
            </p:nvGrpSpPr>
            <p:grpSpPr bwMode="auto">
              <a:xfrm>
                <a:off x="1738" y="3173"/>
                <a:ext cx="22" cy="28"/>
                <a:chOff x="1738" y="3173"/>
                <a:chExt cx="22" cy="28"/>
              </a:xfrm>
            </p:grpSpPr>
            <p:sp>
              <p:nvSpPr>
                <p:cNvPr id="35156" name="Freeform 340"/>
                <p:cNvSpPr>
                  <a:spLocks noChangeArrowheads="1"/>
                </p:cNvSpPr>
                <p:nvPr/>
              </p:nvSpPr>
              <p:spPr bwMode="auto">
                <a:xfrm>
                  <a:off x="1738" y="3182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57" name="Freeform 341"/>
                <p:cNvSpPr>
                  <a:spLocks noChangeArrowheads="1"/>
                </p:cNvSpPr>
                <p:nvPr/>
              </p:nvSpPr>
              <p:spPr bwMode="auto">
                <a:xfrm>
                  <a:off x="1738" y="3182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58" name="Rectangle 342"/>
                <p:cNvSpPr>
                  <a:spLocks noChangeArrowheads="1"/>
                </p:cNvSpPr>
                <p:nvPr/>
              </p:nvSpPr>
              <p:spPr bwMode="auto">
                <a:xfrm>
                  <a:off x="1739" y="3173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56" name="Group 343"/>
              <p:cNvGrpSpPr>
                <a:grpSpLocks/>
              </p:cNvGrpSpPr>
              <p:nvPr/>
            </p:nvGrpSpPr>
            <p:grpSpPr bwMode="auto">
              <a:xfrm>
                <a:off x="1780" y="3245"/>
                <a:ext cx="23" cy="28"/>
                <a:chOff x="1780" y="3245"/>
                <a:chExt cx="23" cy="28"/>
              </a:xfrm>
            </p:grpSpPr>
            <p:sp>
              <p:nvSpPr>
                <p:cNvPr id="35160" name="Freeform 344"/>
                <p:cNvSpPr>
                  <a:spLocks noChangeArrowheads="1"/>
                </p:cNvSpPr>
                <p:nvPr/>
              </p:nvSpPr>
              <p:spPr bwMode="auto">
                <a:xfrm>
                  <a:off x="1780" y="3254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61" name="Freeform 345"/>
                <p:cNvSpPr>
                  <a:spLocks noChangeArrowheads="1"/>
                </p:cNvSpPr>
                <p:nvPr/>
              </p:nvSpPr>
              <p:spPr bwMode="auto">
                <a:xfrm>
                  <a:off x="1780" y="3254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62" name="Rectangle 346"/>
                <p:cNvSpPr>
                  <a:spLocks noChangeArrowheads="1"/>
                </p:cNvSpPr>
                <p:nvPr/>
              </p:nvSpPr>
              <p:spPr bwMode="auto">
                <a:xfrm>
                  <a:off x="1781" y="3245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57" name="Group 347"/>
              <p:cNvGrpSpPr>
                <a:grpSpLocks/>
              </p:cNvGrpSpPr>
              <p:nvPr/>
            </p:nvGrpSpPr>
            <p:grpSpPr bwMode="auto">
              <a:xfrm>
                <a:off x="1788" y="3321"/>
                <a:ext cx="23" cy="28"/>
                <a:chOff x="1788" y="3321"/>
                <a:chExt cx="23" cy="28"/>
              </a:xfrm>
            </p:grpSpPr>
            <p:sp>
              <p:nvSpPr>
                <p:cNvPr id="35164" name="Freeform 348"/>
                <p:cNvSpPr>
                  <a:spLocks noChangeArrowheads="1"/>
                </p:cNvSpPr>
                <p:nvPr/>
              </p:nvSpPr>
              <p:spPr bwMode="auto">
                <a:xfrm>
                  <a:off x="1788" y="3330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65" name="Freeform 349"/>
                <p:cNvSpPr>
                  <a:spLocks noChangeArrowheads="1"/>
                </p:cNvSpPr>
                <p:nvPr/>
              </p:nvSpPr>
              <p:spPr bwMode="auto">
                <a:xfrm>
                  <a:off x="1788" y="3330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66" name="Rectangle 350"/>
                <p:cNvSpPr>
                  <a:spLocks noChangeArrowheads="1"/>
                </p:cNvSpPr>
                <p:nvPr/>
              </p:nvSpPr>
              <p:spPr bwMode="auto">
                <a:xfrm>
                  <a:off x="1789" y="3321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58" name="Group 351"/>
              <p:cNvGrpSpPr>
                <a:grpSpLocks/>
              </p:cNvGrpSpPr>
              <p:nvPr/>
            </p:nvGrpSpPr>
            <p:grpSpPr bwMode="auto">
              <a:xfrm>
                <a:off x="1836" y="3389"/>
                <a:ext cx="21" cy="28"/>
                <a:chOff x="1836" y="3389"/>
                <a:chExt cx="21" cy="28"/>
              </a:xfrm>
            </p:grpSpPr>
            <p:sp>
              <p:nvSpPr>
                <p:cNvPr id="35168" name="Freeform 352"/>
                <p:cNvSpPr>
                  <a:spLocks noChangeArrowheads="1"/>
                </p:cNvSpPr>
                <p:nvPr/>
              </p:nvSpPr>
              <p:spPr bwMode="auto">
                <a:xfrm>
                  <a:off x="1836" y="3398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69" name="Freeform 353"/>
                <p:cNvSpPr>
                  <a:spLocks noChangeArrowheads="1"/>
                </p:cNvSpPr>
                <p:nvPr/>
              </p:nvSpPr>
              <p:spPr bwMode="auto">
                <a:xfrm>
                  <a:off x="1836" y="3398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70" name="Rectangle 354"/>
                <p:cNvSpPr>
                  <a:spLocks noChangeArrowheads="1"/>
                </p:cNvSpPr>
                <p:nvPr/>
              </p:nvSpPr>
              <p:spPr bwMode="auto">
                <a:xfrm>
                  <a:off x="1837" y="3389"/>
                  <a:ext cx="19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59" name="Group 355"/>
              <p:cNvGrpSpPr>
                <a:grpSpLocks/>
              </p:cNvGrpSpPr>
              <p:nvPr/>
            </p:nvGrpSpPr>
            <p:grpSpPr bwMode="auto">
              <a:xfrm>
                <a:off x="1864" y="3461"/>
                <a:ext cx="21" cy="28"/>
                <a:chOff x="1864" y="3461"/>
                <a:chExt cx="21" cy="28"/>
              </a:xfrm>
            </p:grpSpPr>
            <p:sp>
              <p:nvSpPr>
                <p:cNvPr id="35172" name="Freeform 356"/>
                <p:cNvSpPr>
                  <a:spLocks noChangeArrowheads="1"/>
                </p:cNvSpPr>
                <p:nvPr/>
              </p:nvSpPr>
              <p:spPr bwMode="auto">
                <a:xfrm>
                  <a:off x="1864" y="3470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73" name="Freeform 357"/>
                <p:cNvSpPr>
                  <a:spLocks noChangeArrowheads="1"/>
                </p:cNvSpPr>
                <p:nvPr/>
              </p:nvSpPr>
              <p:spPr bwMode="auto">
                <a:xfrm>
                  <a:off x="1864" y="3470"/>
                  <a:ext cx="21" cy="19"/>
                </a:xfrm>
                <a:custGeom>
                  <a:avLst/>
                  <a:gdLst>
                    <a:gd name="G0" fmla="*/ 1 0 51712"/>
                    <a:gd name="T0" fmla="*/ 20 256 1"/>
                    <a:gd name="T1" fmla="*/ 0 256 1"/>
                    <a:gd name="G1" fmla="+- 0 T0 T1"/>
                    <a:gd name="G2" fmla="cos G0 G1"/>
                    <a:gd name="G3" fmla="+- 1 0 0"/>
                    <a:gd name="G4" fmla="+- 1 0 0"/>
                    <a:gd name="G5" fmla="*/ 1 0 51712"/>
                    <a:gd name="T2" fmla="*/ 20 256 1"/>
                    <a:gd name="T3" fmla="*/ 0 256 1"/>
                    <a:gd name="G6" fmla="+- 0 T2 T3"/>
                    <a:gd name="G7" fmla="cos G5 G6"/>
                    <a:gd name="T4" fmla="*/ 10 w 22"/>
                    <a:gd name="T5" fmla="*/ 20 h 20"/>
                    <a:gd name="T6" fmla="*/ 22 w 22"/>
                    <a:gd name="T7" fmla="*/ 0 h 20"/>
                    <a:gd name="T8" fmla="*/ 0 w 22"/>
                    <a:gd name="T9" fmla="*/ 0 h 20"/>
                    <a:gd name="T10" fmla="*/ 10 w 22"/>
                    <a:gd name="T11" fmla="*/ 20 h 20"/>
                    <a:gd name="T12" fmla="*/ 0 w 22"/>
                    <a:gd name="T13" fmla="*/ 0 h 20"/>
                    <a:gd name="T14" fmla="*/ 22 w 22"/>
                    <a:gd name="T15" fmla="*/ 20 h 2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T12" t="T13" r="T14" b="T15"/>
                  <a:pathLst>
                    <a:path w="22" h="20">
                      <a:moveTo>
                        <a:pt x="10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74" name="Rectangle 358"/>
                <p:cNvSpPr>
                  <a:spLocks noChangeArrowheads="1"/>
                </p:cNvSpPr>
                <p:nvPr/>
              </p:nvSpPr>
              <p:spPr bwMode="auto">
                <a:xfrm>
                  <a:off x="1865" y="3461"/>
                  <a:ext cx="19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60" name="Group 359"/>
              <p:cNvGrpSpPr>
                <a:grpSpLocks/>
              </p:cNvGrpSpPr>
              <p:nvPr/>
            </p:nvGrpSpPr>
            <p:grpSpPr bwMode="auto">
              <a:xfrm>
                <a:off x="1870" y="3533"/>
                <a:ext cx="22" cy="28"/>
                <a:chOff x="1870" y="3533"/>
                <a:chExt cx="22" cy="28"/>
              </a:xfrm>
            </p:grpSpPr>
            <p:sp>
              <p:nvSpPr>
                <p:cNvPr id="35176" name="Freeform 360"/>
                <p:cNvSpPr>
                  <a:spLocks noChangeArrowheads="1"/>
                </p:cNvSpPr>
                <p:nvPr/>
              </p:nvSpPr>
              <p:spPr bwMode="auto">
                <a:xfrm>
                  <a:off x="1870" y="3542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77" name="Freeform 361"/>
                <p:cNvSpPr>
                  <a:spLocks noChangeArrowheads="1"/>
                </p:cNvSpPr>
                <p:nvPr/>
              </p:nvSpPr>
              <p:spPr bwMode="auto">
                <a:xfrm>
                  <a:off x="1870" y="3542"/>
                  <a:ext cx="21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2"/>
                    <a:gd name="T1" fmla="*/ 20 h 20"/>
                    <a:gd name="T2" fmla="*/ 22 w 22"/>
                    <a:gd name="T3" fmla="*/ 0 h 20"/>
                    <a:gd name="T4" fmla="*/ 0 w 22"/>
                    <a:gd name="T5" fmla="*/ 0 h 20"/>
                    <a:gd name="T6" fmla="*/ 12 w 22"/>
                    <a:gd name="T7" fmla="*/ 20 h 20"/>
                    <a:gd name="T8" fmla="*/ 0 w 22"/>
                    <a:gd name="T9" fmla="*/ 0 h 20"/>
                    <a:gd name="T10" fmla="*/ 22 w 22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2" h="20">
                      <a:moveTo>
                        <a:pt x="12" y="20"/>
                      </a:moveTo>
                      <a:lnTo>
                        <a:pt x="22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78" name="Rectangle 362"/>
                <p:cNvSpPr>
                  <a:spLocks noChangeArrowheads="1"/>
                </p:cNvSpPr>
                <p:nvPr/>
              </p:nvSpPr>
              <p:spPr bwMode="auto">
                <a:xfrm>
                  <a:off x="1871" y="3533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  <p:grpSp>
            <p:nvGrpSpPr>
              <p:cNvPr id="96461" name="Group 363"/>
              <p:cNvGrpSpPr>
                <a:grpSpLocks/>
              </p:cNvGrpSpPr>
              <p:nvPr/>
            </p:nvGrpSpPr>
            <p:grpSpPr bwMode="auto">
              <a:xfrm>
                <a:off x="1880" y="3609"/>
                <a:ext cx="23" cy="28"/>
                <a:chOff x="1880" y="3609"/>
                <a:chExt cx="23" cy="28"/>
              </a:xfrm>
            </p:grpSpPr>
            <p:sp>
              <p:nvSpPr>
                <p:cNvPr id="35180" name="Freeform 364"/>
                <p:cNvSpPr>
                  <a:spLocks noChangeArrowheads="1"/>
                </p:cNvSpPr>
                <p:nvPr/>
              </p:nvSpPr>
              <p:spPr bwMode="auto">
                <a:xfrm>
                  <a:off x="1880" y="3618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81" name="Freeform 365"/>
                <p:cNvSpPr>
                  <a:spLocks noChangeArrowheads="1"/>
                </p:cNvSpPr>
                <p:nvPr/>
              </p:nvSpPr>
              <p:spPr bwMode="auto">
                <a:xfrm>
                  <a:off x="1880" y="3618"/>
                  <a:ext cx="23" cy="19"/>
                </a:xfrm>
                <a:custGeom>
                  <a:avLst/>
                  <a:gdLst>
                    <a:gd name="G0" fmla="*/ 1 0 51712"/>
                    <a:gd name="G1" fmla="+- 1 0 0"/>
                    <a:gd name="G2" fmla="+- 1 0 0"/>
                    <a:gd name="G3" fmla="*/ 1 0 51712"/>
                    <a:gd name="T0" fmla="*/ 12 w 24"/>
                    <a:gd name="T1" fmla="*/ 20 h 20"/>
                    <a:gd name="T2" fmla="*/ 24 w 24"/>
                    <a:gd name="T3" fmla="*/ 0 h 20"/>
                    <a:gd name="T4" fmla="*/ 0 w 24"/>
                    <a:gd name="T5" fmla="*/ 0 h 20"/>
                    <a:gd name="T6" fmla="*/ 12 w 24"/>
                    <a:gd name="T7" fmla="*/ 20 h 20"/>
                    <a:gd name="T8" fmla="*/ 0 w 24"/>
                    <a:gd name="T9" fmla="*/ 0 h 20"/>
                    <a:gd name="T10" fmla="*/ 24 w 24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4" h="20">
                      <a:moveTo>
                        <a:pt x="12" y="20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12" y="20"/>
                      </a:lnTo>
                      <a:close/>
                    </a:path>
                  </a:pathLst>
                </a:cu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  <p:sp>
              <p:nvSpPr>
                <p:cNvPr id="35182" name="Rectangle 366"/>
                <p:cNvSpPr>
                  <a:spLocks noChangeArrowheads="1"/>
                </p:cNvSpPr>
                <p:nvPr/>
              </p:nvSpPr>
              <p:spPr bwMode="auto">
                <a:xfrm>
                  <a:off x="1881" y="3609"/>
                  <a:ext cx="21" cy="7"/>
                </a:xfrm>
                <a:prstGeom prst="rect">
                  <a:avLst/>
                </a:prstGeom>
                <a:solidFill>
                  <a:srgbClr val="0000EE"/>
                </a:solidFill>
                <a:ln w="3240" cap="sq">
                  <a:solidFill>
                    <a:srgbClr val="0000EE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013"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96382" name="Group 367"/>
            <p:cNvGrpSpPr>
              <a:grpSpLocks/>
            </p:cNvGrpSpPr>
            <p:nvPr/>
          </p:nvGrpSpPr>
          <p:grpSpPr bwMode="auto">
            <a:xfrm>
              <a:off x="658" y="1264"/>
              <a:ext cx="1332" cy="2499"/>
              <a:chOff x="658" y="1264"/>
              <a:chExt cx="1332" cy="2499"/>
            </a:xfrm>
          </p:grpSpPr>
          <p:sp>
            <p:nvSpPr>
              <p:cNvPr id="35184" name="Line 368"/>
              <p:cNvSpPr>
                <a:spLocks noChangeShapeType="1"/>
              </p:cNvSpPr>
              <p:nvPr/>
            </p:nvSpPr>
            <p:spPr bwMode="auto">
              <a:xfrm>
                <a:off x="658" y="1264"/>
                <a:ext cx="0" cy="2499"/>
              </a:xfrm>
              <a:prstGeom prst="line">
                <a:avLst/>
              </a:prstGeom>
              <a:noFill/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185" name="Line 369"/>
              <p:cNvSpPr>
                <a:spLocks noChangeShapeType="1"/>
              </p:cNvSpPr>
              <p:nvPr/>
            </p:nvSpPr>
            <p:spPr bwMode="auto">
              <a:xfrm>
                <a:off x="1102" y="1264"/>
                <a:ext cx="0" cy="2499"/>
              </a:xfrm>
              <a:prstGeom prst="line">
                <a:avLst/>
              </a:prstGeom>
              <a:noFill/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186" name="Line 370"/>
              <p:cNvSpPr>
                <a:spLocks noChangeShapeType="1"/>
              </p:cNvSpPr>
              <p:nvPr/>
            </p:nvSpPr>
            <p:spPr bwMode="auto">
              <a:xfrm>
                <a:off x="1546" y="1264"/>
                <a:ext cx="0" cy="2499"/>
              </a:xfrm>
              <a:prstGeom prst="line">
                <a:avLst/>
              </a:prstGeom>
              <a:noFill/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187" name="Line 371"/>
              <p:cNvSpPr>
                <a:spLocks noChangeShapeType="1"/>
              </p:cNvSpPr>
              <p:nvPr/>
            </p:nvSpPr>
            <p:spPr bwMode="auto">
              <a:xfrm>
                <a:off x="1990" y="1264"/>
                <a:ext cx="0" cy="2499"/>
              </a:xfrm>
              <a:prstGeom prst="line">
                <a:avLst/>
              </a:prstGeom>
              <a:noFill/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</p:grpSp>
        <p:grpSp>
          <p:nvGrpSpPr>
            <p:cNvPr id="96383" name="Group 372"/>
            <p:cNvGrpSpPr>
              <a:grpSpLocks/>
            </p:cNvGrpSpPr>
            <p:nvPr/>
          </p:nvGrpSpPr>
          <p:grpSpPr bwMode="auto">
            <a:xfrm>
              <a:off x="768" y="1282"/>
              <a:ext cx="1110" cy="39"/>
              <a:chOff x="768" y="1282"/>
              <a:chExt cx="1110" cy="39"/>
            </a:xfrm>
          </p:grpSpPr>
          <p:sp>
            <p:nvSpPr>
              <p:cNvPr id="35189" name="Line 373"/>
              <p:cNvSpPr>
                <a:spLocks noChangeShapeType="1"/>
              </p:cNvSpPr>
              <p:nvPr/>
            </p:nvSpPr>
            <p:spPr bwMode="auto">
              <a:xfrm>
                <a:off x="768" y="1282"/>
                <a:ext cx="0" cy="39"/>
              </a:xfrm>
              <a:prstGeom prst="line">
                <a:avLst/>
              </a:prstGeom>
              <a:noFill/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190" name="Line 374"/>
              <p:cNvSpPr>
                <a:spLocks noChangeShapeType="1"/>
              </p:cNvSpPr>
              <p:nvPr/>
            </p:nvSpPr>
            <p:spPr bwMode="auto">
              <a:xfrm>
                <a:off x="990" y="1282"/>
                <a:ext cx="0" cy="39"/>
              </a:xfrm>
              <a:prstGeom prst="line">
                <a:avLst/>
              </a:prstGeom>
              <a:noFill/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191" name="Line 375"/>
              <p:cNvSpPr>
                <a:spLocks noChangeShapeType="1"/>
              </p:cNvSpPr>
              <p:nvPr/>
            </p:nvSpPr>
            <p:spPr bwMode="auto">
              <a:xfrm>
                <a:off x="1212" y="1282"/>
                <a:ext cx="0" cy="39"/>
              </a:xfrm>
              <a:prstGeom prst="line">
                <a:avLst/>
              </a:prstGeom>
              <a:noFill/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192" name="Line 376"/>
              <p:cNvSpPr>
                <a:spLocks noChangeShapeType="1"/>
              </p:cNvSpPr>
              <p:nvPr/>
            </p:nvSpPr>
            <p:spPr bwMode="auto">
              <a:xfrm>
                <a:off x="1434" y="1282"/>
                <a:ext cx="0" cy="39"/>
              </a:xfrm>
              <a:prstGeom prst="line">
                <a:avLst/>
              </a:prstGeom>
              <a:noFill/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193" name="Line 377"/>
              <p:cNvSpPr>
                <a:spLocks noChangeShapeType="1"/>
              </p:cNvSpPr>
              <p:nvPr/>
            </p:nvSpPr>
            <p:spPr bwMode="auto">
              <a:xfrm>
                <a:off x="1656" y="1282"/>
                <a:ext cx="0" cy="39"/>
              </a:xfrm>
              <a:prstGeom prst="line">
                <a:avLst/>
              </a:prstGeom>
              <a:noFill/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194" name="Line 378"/>
              <p:cNvSpPr>
                <a:spLocks noChangeShapeType="1"/>
              </p:cNvSpPr>
              <p:nvPr/>
            </p:nvSpPr>
            <p:spPr bwMode="auto">
              <a:xfrm>
                <a:off x="1878" y="1282"/>
                <a:ext cx="0" cy="39"/>
              </a:xfrm>
              <a:prstGeom prst="line">
                <a:avLst/>
              </a:prstGeom>
              <a:noFill/>
              <a:ln w="648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</p:grpSp>
        <p:sp>
          <p:nvSpPr>
            <p:cNvPr id="35195" name="Line 379"/>
            <p:cNvSpPr>
              <a:spLocks noChangeShapeType="1"/>
            </p:cNvSpPr>
            <p:nvPr/>
          </p:nvSpPr>
          <p:spPr bwMode="auto">
            <a:xfrm>
              <a:off x="878" y="1246"/>
              <a:ext cx="0" cy="75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196" name="Line 380"/>
            <p:cNvSpPr>
              <a:spLocks noChangeShapeType="1"/>
            </p:cNvSpPr>
            <p:nvPr/>
          </p:nvSpPr>
          <p:spPr bwMode="auto">
            <a:xfrm>
              <a:off x="1322" y="1246"/>
              <a:ext cx="0" cy="75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197" name="Line 381"/>
            <p:cNvSpPr>
              <a:spLocks noChangeShapeType="1"/>
            </p:cNvSpPr>
            <p:nvPr/>
          </p:nvSpPr>
          <p:spPr bwMode="auto">
            <a:xfrm>
              <a:off x="1766" y="1246"/>
              <a:ext cx="0" cy="75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198" name="Line 382"/>
            <p:cNvSpPr>
              <a:spLocks noChangeShapeType="1"/>
            </p:cNvSpPr>
            <p:nvPr/>
          </p:nvSpPr>
          <p:spPr bwMode="auto">
            <a:xfrm>
              <a:off x="656" y="1322"/>
              <a:ext cx="1331" cy="0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199" name="Line 383"/>
            <p:cNvSpPr>
              <a:spLocks noChangeShapeType="1"/>
            </p:cNvSpPr>
            <p:nvPr/>
          </p:nvSpPr>
          <p:spPr bwMode="auto">
            <a:xfrm>
              <a:off x="598" y="1320"/>
              <a:ext cx="55" cy="0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200" name="Line 384"/>
            <p:cNvSpPr>
              <a:spLocks noChangeShapeType="1"/>
            </p:cNvSpPr>
            <p:nvPr/>
          </p:nvSpPr>
          <p:spPr bwMode="auto">
            <a:xfrm>
              <a:off x="598" y="2034"/>
              <a:ext cx="55" cy="0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201" name="Line 385"/>
            <p:cNvSpPr>
              <a:spLocks noChangeShapeType="1"/>
            </p:cNvSpPr>
            <p:nvPr/>
          </p:nvSpPr>
          <p:spPr bwMode="auto">
            <a:xfrm>
              <a:off x="598" y="2746"/>
              <a:ext cx="55" cy="0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202" name="Line 386"/>
            <p:cNvSpPr>
              <a:spLocks noChangeShapeType="1"/>
            </p:cNvSpPr>
            <p:nvPr/>
          </p:nvSpPr>
          <p:spPr bwMode="auto">
            <a:xfrm>
              <a:off x="598" y="3460"/>
              <a:ext cx="55" cy="0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203" name="Rectangle 387"/>
            <p:cNvSpPr>
              <a:spLocks noChangeArrowheads="1"/>
            </p:cNvSpPr>
            <p:nvPr/>
          </p:nvSpPr>
          <p:spPr bwMode="auto">
            <a:xfrm>
              <a:off x="619" y="1080"/>
              <a:ext cx="5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00"/>
                  </a:solidFill>
                  <a:ea typeface="Osaka" charset="0"/>
                  <a:cs typeface="Osaka" charset="0"/>
                </a:rPr>
                <a:t>0</a:t>
              </a:r>
            </a:p>
          </p:txBody>
        </p:sp>
        <p:sp>
          <p:nvSpPr>
            <p:cNvPr id="35204" name="Rectangle 388"/>
            <p:cNvSpPr>
              <a:spLocks noChangeArrowheads="1"/>
            </p:cNvSpPr>
            <p:nvPr/>
          </p:nvSpPr>
          <p:spPr bwMode="auto">
            <a:xfrm>
              <a:off x="828" y="1080"/>
              <a:ext cx="10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00"/>
                  </a:solidFill>
                  <a:ea typeface="Osaka" charset="0"/>
                  <a:cs typeface="Osaka" charset="0"/>
                </a:rPr>
                <a:t>12</a:t>
              </a:r>
            </a:p>
          </p:txBody>
        </p:sp>
        <p:sp>
          <p:nvSpPr>
            <p:cNvPr id="35205" name="Rectangle 389"/>
            <p:cNvSpPr>
              <a:spLocks noChangeArrowheads="1"/>
            </p:cNvSpPr>
            <p:nvPr/>
          </p:nvSpPr>
          <p:spPr bwMode="auto">
            <a:xfrm>
              <a:off x="1052" y="1080"/>
              <a:ext cx="10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00"/>
                  </a:solidFill>
                  <a:ea typeface="Osaka" charset="0"/>
                  <a:cs typeface="Osaka" charset="0"/>
                </a:rPr>
                <a:t>24</a:t>
              </a:r>
            </a:p>
          </p:txBody>
        </p:sp>
        <p:sp>
          <p:nvSpPr>
            <p:cNvPr id="35206" name="Rectangle 390"/>
            <p:cNvSpPr>
              <a:spLocks noChangeArrowheads="1"/>
            </p:cNvSpPr>
            <p:nvPr/>
          </p:nvSpPr>
          <p:spPr bwMode="auto">
            <a:xfrm>
              <a:off x="2116" y="1080"/>
              <a:ext cx="28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00"/>
                  </a:solidFill>
                  <a:ea typeface="Osaka" charset="0"/>
                  <a:cs typeface="Osaka" charset="0"/>
                </a:rPr>
                <a:t>Hours</a:t>
              </a:r>
            </a:p>
          </p:txBody>
        </p:sp>
        <p:sp>
          <p:nvSpPr>
            <p:cNvPr id="35207" name="Rectangle 391"/>
            <p:cNvSpPr>
              <a:spLocks noChangeArrowheads="1"/>
            </p:cNvSpPr>
            <p:nvPr/>
          </p:nvSpPr>
          <p:spPr bwMode="auto">
            <a:xfrm>
              <a:off x="1268" y="1080"/>
              <a:ext cx="10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00"/>
                  </a:solidFill>
                  <a:ea typeface="Osaka" charset="0"/>
                  <a:cs typeface="Osaka" charset="0"/>
                </a:rPr>
                <a:t>12</a:t>
              </a:r>
            </a:p>
          </p:txBody>
        </p:sp>
        <p:sp>
          <p:nvSpPr>
            <p:cNvPr id="35208" name="Rectangle 392"/>
            <p:cNvSpPr>
              <a:spLocks noChangeArrowheads="1"/>
            </p:cNvSpPr>
            <p:nvPr/>
          </p:nvSpPr>
          <p:spPr bwMode="auto">
            <a:xfrm>
              <a:off x="1492" y="1080"/>
              <a:ext cx="10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00"/>
                  </a:solidFill>
                  <a:ea typeface="Osaka" charset="0"/>
                  <a:cs typeface="Osaka" charset="0"/>
                </a:rPr>
                <a:t>24</a:t>
              </a:r>
            </a:p>
          </p:txBody>
        </p:sp>
        <p:sp>
          <p:nvSpPr>
            <p:cNvPr id="35209" name="Rectangle 393"/>
            <p:cNvSpPr>
              <a:spLocks noChangeArrowheads="1"/>
            </p:cNvSpPr>
            <p:nvPr/>
          </p:nvSpPr>
          <p:spPr bwMode="auto">
            <a:xfrm>
              <a:off x="1708" y="1080"/>
              <a:ext cx="10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00"/>
                  </a:solidFill>
                  <a:ea typeface="Osaka" charset="0"/>
                  <a:cs typeface="Osaka" charset="0"/>
                </a:rPr>
                <a:t>12</a:t>
              </a:r>
            </a:p>
          </p:txBody>
        </p:sp>
        <p:sp>
          <p:nvSpPr>
            <p:cNvPr id="35210" name="Rectangle 394"/>
            <p:cNvSpPr>
              <a:spLocks noChangeArrowheads="1"/>
            </p:cNvSpPr>
            <p:nvPr/>
          </p:nvSpPr>
          <p:spPr bwMode="auto">
            <a:xfrm>
              <a:off x="1932" y="1080"/>
              <a:ext cx="10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00"/>
                  </a:solidFill>
                  <a:ea typeface="Osaka" charset="0"/>
                  <a:cs typeface="Osaka" charset="0"/>
                </a:rPr>
                <a:t>24</a:t>
              </a:r>
            </a:p>
          </p:txBody>
        </p:sp>
        <p:sp>
          <p:nvSpPr>
            <p:cNvPr id="35211" name="Rectangle 395"/>
            <p:cNvSpPr>
              <a:spLocks noChangeArrowheads="1"/>
            </p:cNvSpPr>
            <p:nvPr/>
          </p:nvSpPr>
          <p:spPr bwMode="auto">
            <a:xfrm>
              <a:off x="507" y="1264"/>
              <a:ext cx="5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00"/>
                  </a:solidFill>
                  <a:ea typeface="Osaka" charset="0"/>
                  <a:cs typeface="Osaka" charset="0"/>
                </a:rPr>
                <a:t>0</a:t>
              </a:r>
            </a:p>
          </p:txBody>
        </p:sp>
        <p:sp>
          <p:nvSpPr>
            <p:cNvPr id="35212" name="Rectangle 396"/>
            <p:cNvSpPr>
              <a:spLocks noChangeArrowheads="1"/>
            </p:cNvSpPr>
            <p:nvPr/>
          </p:nvSpPr>
          <p:spPr bwMode="auto">
            <a:xfrm>
              <a:off x="460" y="1976"/>
              <a:ext cx="10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00"/>
                  </a:solidFill>
                  <a:ea typeface="Osaka" charset="0"/>
                  <a:cs typeface="Osaka" charset="0"/>
                </a:rPr>
                <a:t>10</a:t>
              </a:r>
            </a:p>
          </p:txBody>
        </p:sp>
        <p:sp>
          <p:nvSpPr>
            <p:cNvPr id="35213" name="Rectangle 397"/>
            <p:cNvSpPr>
              <a:spLocks noChangeArrowheads="1"/>
            </p:cNvSpPr>
            <p:nvPr/>
          </p:nvSpPr>
          <p:spPr bwMode="auto">
            <a:xfrm>
              <a:off x="460" y="2688"/>
              <a:ext cx="10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00"/>
                  </a:solidFill>
                  <a:ea typeface="Osaka" charset="0"/>
                  <a:cs typeface="Osaka" charset="0"/>
                </a:rPr>
                <a:t>20</a:t>
              </a:r>
            </a:p>
          </p:txBody>
        </p:sp>
        <p:sp>
          <p:nvSpPr>
            <p:cNvPr id="35214" name="Rectangle 398"/>
            <p:cNvSpPr>
              <a:spLocks noChangeArrowheads="1"/>
            </p:cNvSpPr>
            <p:nvPr/>
          </p:nvSpPr>
          <p:spPr bwMode="auto">
            <a:xfrm>
              <a:off x="460" y="3400"/>
              <a:ext cx="10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>
                  <a:solidFill>
                    <a:srgbClr val="000000"/>
                  </a:solidFill>
                  <a:ea typeface="Osaka" charset="0"/>
                  <a:cs typeface="Osaka" charset="0"/>
                </a:rPr>
                <a:t>30</a:t>
              </a:r>
            </a:p>
          </p:txBody>
        </p:sp>
        <p:sp>
          <p:nvSpPr>
            <p:cNvPr id="35215" name="Rectangle 399"/>
            <p:cNvSpPr>
              <a:spLocks noChangeArrowheads="1"/>
            </p:cNvSpPr>
            <p:nvPr/>
          </p:nvSpPr>
          <p:spPr bwMode="auto">
            <a:xfrm rot="16200000">
              <a:off x="187" y="2293"/>
              <a:ext cx="2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1050" b="1">
                  <a:solidFill>
                    <a:srgbClr val="000000"/>
                  </a:solidFill>
                  <a:ea typeface="Osaka" charset="0"/>
                  <a:cs typeface="Osaka" charset="0"/>
                </a:rPr>
                <a:t>Day</a:t>
              </a:r>
            </a:p>
          </p:txBody>
        </p:sp>
        <p:sp>
          <p:nvSpPr>
            <p:cNvPr id="35216" name="Rectangle 400"/>
            <p:cNvSpPr>
              <a:spLocks noChangeArrowheads="1"/>
            </p:cNvSpPr>
            <p:nvPr/>
          </p:nvSpPr>
          <p:spPr bwMode="auto">
            <a:xfrm>
              <a:off x="1748" y="2336"/>
              <a:ext cx="71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900" b="1" dirty="0">
                  <a:solidFill>
                    <a:srgbClr val="000000"/>
                  </a:solidFill>
                  <a:ea typeface="Osaka" charset="0"/>
                  <a:cs typeface="Osaka" charset="0"/>
                </a:rPr>
                <a:t> Period = 25.3 h</a:t>
              </a:r>
            </a:p>
          </p:txBody>
        </p:sp>
        <p:sp>
          <p:nvSpPr>
            <p:cNvPr id="35217" name="Rectangle 401"/>
            <p:cNvSpPr>
              <a:spLocks noChangeArrowheads="1"/>
            </p:cNvSpPr>
            <p:nvPr/>
          </p:nvSpPr>
          <p:spPr bwMode="auto">
            <a:xfrm>
              <a:off x="458" y="4000"/>
              <a:ext cx="231" cy="55"/>
            </a:xfrm>
            <a:prstGeom prst="rect">
              <a:avLst/>
            </a:prstGeom>
            <a:solidFill>
              <a:srgbClr val="FFFF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5218" name="Rectangle 402"/>
            <p:cNvSpPr>
              <a:spLocks noChangeArrowheads="1"/>
            </p:cNvSpPr>
            <p:nvPr/>
          </p:nvSpPr>
          <p:spPr bwMode="auto">
            <a:xfrm>
              <a:off x="749" y="3960"/>
              <a:ext cx="28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1050">
                  <a:solidFill>
                    <a:srgbClr val="000000"/>
                  </a:solidFill>
                  <a:ea typeface="Osaka" charset="0"/>
                  <a:cs typeface="Osaka" charset="0"/>
                </a:rPr>
                <a:t>Wake</a:t>
              </a:r>
            </a:p>
          </p:txBody>
        </p:sp>
        <p:sp>
          <p:nvSpPr>
            <p:cNvPr id="35219" name="Rectangle 403"/>
            <p:cNvSpPr>
              <a:spLocks noChangeArrowheads="1"/>
            </p:cNvSpPr>
            <p:nvPr/>
          </p:nvSpPr>
          <p:spPr bwMode="auto">
            <a:xfrm>
              <a:off x="748" y="4080"/>
              <a:ext cx="29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1050">
                  <a:solidFill>
                    <a:srgbClr val="000000"/>
                  </a:solidFill>
                  <a:ea typeface="Osaka" charset="0"/>
                  <a:cs typeface="Osaka" charset="0"/>
                </a:rPr>
                <a:t>Sleep</a:t>
              </a:r>
            </a:p>
          </p:txBody>
        </p:sp>
        <p:sp>
          <p:nvSpPr>
            <p:cNvPr id="35220" name="Rectangle 404"/>
            <p:cNvSpPr>
              <a:spLocks noChangeArrowheads="1"/>
            </p:cNvSpPr>
            <p:nvPr/>
          </p:nvSpPr>
          <p:spPr bwMode="auto">
            <a:xfrm>
              <a:off x="458" y="4120"/>
              <a:ext cx="231" cy="55"/>
            </a:xfrm>
            <a:prstGeom prst="rect">
              <a:avLst/>
            </a:prstGeom>
            <a:solidFill>
              <a:srgbClr val="000000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grpSp>
          <p:nvGrpSpPr>
            <p:cNvPr id="96410" name="Group 405"/>
            <p:cNvGrpSpPr>
              <a:grpSpLocks/>
            </p:cNvGrpSpPr>
            <p:nvPr/>
          </p:nvGrpSpPr>
          <p:grpSpPr bwMode="auto">
            <a:xfrm>
              <a:off x="1404" y="4113"/>
              <a:ext cx="64" cy="62"/>
              <a:chOff x="1404" y="4113"/>
              <a:chExt cx="64" cy="62"/>
            </a:xfrm>
          </p:grpSpPr>
          <p:sp>
            <p:nvSpPr>
              <p:cNvPr id="35222" name="Freeform 406"/>
              <p:cNvSpPr>
                <a:spLocks noChangeArrowheads="1"/>
              </p:cNvSpPr>
              <p:nvPr/>
            </p:nvSpPr>
            <p:spPr bwMode="auto">
              <a:xfrm>
                <a:off x="1404" y="4134"/>
                <a:ext cx="63" cy="41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32 w 64"/>
                  <a:gd name="T1" fmla="*/ 42 h 42"/>
                  <a:gd name="T2" fmla="*/ 64 w 64"/>
                  <a:gd name="T3" fmla="*/ 0 h 42"/>
                  <a:gd name="T4" fmla="*/ 0 w 64"/>
                  <a:gd name="T5" fmla="*/ 0 h 42"/>
                  <a:gd name="T6" fmla="*/ 32 w 64"/>
                  <a:gd name="T7" fmla="*/ 42 h 42"/>
                  <a:gd name="T8" fmla="*/ 0 w 64"/>
                  <a:gd name="T9" fmla="*/ 0 h 42"/>
                  <a:gd name="T10" fmla="*/ 64 w 64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64" h="42">
                    <a:moveTo>
                      <a:pt x="32" y="42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32" y="42"/>
                    </a:lnTo>
                    <a:close/>
                  </a:path>
                </a:pathLst>
              </a:custGeom>
              <a:solidFill>
                <a:srgbClr val="0000EE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23" name="Freeform 407"/>
              <p:cNvSpPr>
                <a:spLocks noChangeArrowheads="1"/>
              </p:cNvSpPr>
              <p:nvPr/>
            </p:nvSpPr>
            <p:spPr bwMode="auto">
              <a:xfrm>
                <a:off x="1404" y="4134"/>
                <a:ext cx="63" cy="41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32 w 64"/>
                  <a:gd name="T1" fmla="*/ 42 h 42"/>
                  <a:gd name="T2" fmla="*/ 64 w 64"/>
                  <a:gd name="T3" fmla="*/ 0 h 42"/>
                  <a:gd name="T4" fmla="*/ 0 w 64"/>
                  <a:gd name="T5" fmla="*/ 0 h 42"/>
                  <a:gd name="T6" fmla="*/ 32 w 64"/>
                  <a:gd name="T7" fmla="*/ 42 h 42"/>
                  <a:gd name="T8" fmla="*/ 0 w 64"/>
                  <a:gd name="T9" fmla="*/ 0 h 42"/>
                  <a:gd name="T10" fmla="*/ 64 w 64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64" h="42">
                    <a:moveTo>
                      <a:pt x="32" y="42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32" y="42"/>
                    </a:lnTo>
                    <a:close/>
                  </a:path>
                </a:pathLst>
              </a:custGeom>
              <a:solidFill>
                <a:srgbClr val="0000EE"/>
              </a:solidFill>
              <a:ln w="3240" cap="sq">
                <a:solidFill>
                  <a:srgbClr val="0000EE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24" name="Rectangle 408"/>
              <p:cNvSpPr>
                <a:spLocks noChangeArrowheads="1"/>
              </p:cNvSpPr>
              <p:nvPr/>
            </p:nvSpPr>
            <p:spPr bwMode="auto">
              <a:xfrm>
                <a:off x="1407" y="4113"/>
                <a:ext cx="61" cy="17"/>
              </a:xfrm>
              <a:prstGeom prst="rect">
                <a:avLst/>
              </a:prstGeom>
              <a:solidFill>
                <a:srgbClr val="0000EE"/>
              </a:solidFill>
              <a:ln w="3240" cap="sq">
                <a:solidFill>
                  <a:srgbClr val="0000EE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</p:grpSp>
        <p:grpSp>
          <p:nvGrpSpPr>
            <p:cNvPr id="96411" name="Group 409"/>
            <p:cNvGrpSpPr>
              <a:grpSpLocks/>
            </p:cNvGrpSpPr>
            <p:nvPr/>
          </p:nvGrpSpPr>
          <p:grpSpPr bwMode="auto">
            <a:xfrm>
              <a:off x="1404" y="3988"/>
              <a:ext cx="64" cy="64"/>
              <a:chOff x="1404" y="3988"/>
              <a:chExt cx="64" cy="64"/>
            </a:xfrm>
          </p:grpSpPr>
          <p:sp>
            <p:nvSpPr>
              <p:cNvPr id="35226" name="Freeform 410"/>
              <p:cNvSpPr>
                <a:spLocks noChangeArrowheads="1"/>
              </p:cNvSpPr>
              <p:nvPr/>
            </p:nvSpPr>
            <p:spPr bwMode="auto">
              <a:xfrm>
                <a:off x="1404" y="3988"/>
                <a:ext cx="63" cy="43"/>
              </a:xfrm>
              <a:custGeom>
                <a:avLst/>
                <a:gdLst>
                  <a:gd name="G0" fmla="+- 1 0 0"/>
                  <a:gd name="G1" fmla="+- 1 0 0"/>
                  <a:gd name="G2" fmla="+- 44 0 0"/>
                  <a:gd name="G3" fmla="+- 1 0 0"/>
                  <a:gd name="T0" fmla="*/ 32 w 64"/>
                  <a:gd name="T1" fmla="*/ 0 h 44"/>
                  <a:gd name="T2" fmla="*/ 64 w 64"/>
                  <a:gd name="T3" fmla="*/ 44 h 44"/>
                  <a:gd name="T4" fmla="*/ 0 w 64"/>
                  <a:gd name="T5" fmla="*/ 44 h 44"/>
                  <a:gd name="T6" fmla="*/ 32 w 64"/>
                  <a:gd name="T7" fmla="*/ 0 h 44"/>
                  <a:gd name="T8" fmla="*/ 0 w 64"/>
                  <a:gd name="T9" fmla="*/ 0 h 44"/>
                  <a:gd name="T10" fmla="*/ 64 w 64"/>
                  <a:gd name="T1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64" h="44">
                    <a:moveTo>
                      <a:pt x="32" y="0"/>
                    </a:moveTo>
                    <a:lnTo>
                      <a:pt x="64" y="44"/>
                    </a:lnTo>
                    <a:lnTo>
                      <a:pt x="0" y="4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EE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27" name="Freeform 411"/>
              <p:cNvSpPr>
                <a:spLocks noChangeArrowheads="1"/>
              </p:cNvSpPr>
              <p:nvPr/>
            </p:nvSpPr>
            <p:spPr bwMode="auto">
              <a:xfrm>
                <a:off x="1404" y="3988"/>
                <a:ext cx="63" cy="43"/>
              </a:xfrm>
              <a:custGeom>
                <a:avLst/>
                <a:gdLst>
                  <a:gd name="G0" fmla="+- 1 0 0"/>
                  <a:gd name="G1" fmla="+- 1 0 0"/>
                  <a:gd name="G2" fmla="+- 44 0 0"/>
                  <a:gd name="G3" fmla="+- 1 0 0"/>
                  <a:gd name="T0" fmla="*/ 32 w 64"/>
                  <a:gd name="T1" fmla="*/ 0 h 44"/>
                  <a:gd name="T2" fmla="*/ 64 w 64"/>
                  <a:gd name="T3" fmla="*/ 44 h 44"/>
                  <a:gd name="T4" fmla="*/ 0 w 64"/>
                  <a:gd name="T5" fmla="*/ 44 h 44"/>
                  <a:gd name="T6" fmla="*/ 32 w 64"/>
                  <a:gd name="T7" fmla="*/ 0 h 44"/>
                  <a:gd name="T8" fmla="*/ 0 w 64"/>
                  <a:gd name="T9" fmla="*/ 0 h 44"/>
                  <a:gd name="T10" fmla="*/ 64 w 64"/>
                  <a:gd name="T1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64" h="44">
                    <a:moveTo>
                      <a:pt x="32" y="0"/>
                    </a:moveTo>
                    <a:lnTo>
                      <a:pt x="64" y="44"/>
                    </a:lnTo>
                    <a:lnTo>
                      <a:pt x="0" y="4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EE0000"/>
              </a:solidFill>
              <a:ln w="3240" cap="sq">
                <a:solidFill>
                  <a:srgbClr val="EE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28" name="Rectangle 412"/>
              <p:cNvSpPr>
                <a:spLocks noChangeArrowheads="1"/>
              </p:cNvSpPr>
              <p:nvPr/>
            </p:nvSpPr>
            <p:spPr bwMode="auto">
              <a:xfrm>
                <a:off x="1407" y="4035"/>
                <a:ext cx="61" cy="17"/>
              </a:xfrm>
              <a:prstGeom prst="rect">
                <a:avLst/>
              </a:prstGeom>
              <a:solidFill>
                <a:srgbClr val="EE0000"/>
              </a:solidFill>
              <a:ln w="3240" cap="sq">
                <a:solidFill>
                  <a:srgbClr val="EE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</p:grpSp>
        <p:sp>
          <p:nvSpPr>
            <p:cNvPr id="35229" name="Rectangle 413"/>
            <p:cNvSpPr>
              <a:spLocks noChangeArrowheads="1"/>
            </p:cNvSpPr>
            <p:nvPr/>
          </p:nvSpPr>
          <p:spPr bwMode="auto">
            <a:xfrm>
              <a:off x="1528" y="3960"/>
              <a:ext cx="110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1050">
                  <a:solidFill>
                    <a:srgbClr val="000000"/>
                  </a:solidFill>
                  <a:ea typeface="Osaka" charset="0"/>
                  <a:cs typeface="Osaka" charset="0"/>
                </a:rPr>
                <a:t>Max temperature max</a:t>
              </a:r>
            </a:p>
          </p:txBody>
        </p:sp>
        <p:sp>
          <p:nvSpPr>
            <p:cNvPr id="35230" name="Rectangle 414"/>
            <p:cNvSpPr>
              <a:spLocks noChangeArrowheads="1"/>
            </p:cNvSpPr>
            <p:nvPr/>
          </p:nvSpPr>
          <p:spPr bwMode="auto">
            <a:xfrm>
              <a:off x="1528" y="4080"/>
              <a:ext cx="92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US" sz="1050">
                  <a:solidFill>
                    <a:srgbClr val="000000"/>
                  </a:solidFill>
                  <a:ea typeface="Osaka" charset="0"/>
                  <a:cs typeface="Osaka" charset="0"/>
                </a:rPr>
                <a:t>Mean temperature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95228E5-729F-4557-072B-D817368BEBC8}"/>
              </a:ext>
            </a:extLst>
          </p:cNvPr>
          <p:cNvGrpSpPr/>
          <p:nvPr/>
        </p:nvGrpSpPr>
        <p:grpSpPr>
          <a:xfrm>
            <a:off x="4515190" y="2064392"/>
            <a:ext cx="4134961" cy="3766142"/>
            <a:chOff x="4515190" y="2064392"/>
            <a:chExt cx="4134961" cy="3766142"/>
          </a:xfrm>
        </p:grpSpPr>
        <p:grpSp>
          <p:nvGrpSpPr>
            <p:cNvPr id="96260" name="Group 415"/>
            <p:cNvGrpSpPr>
              <a:grpSpLocks/>
            </p:cNvGrpSpPr>
            <p:nvPr/>
          </p:nvGrpSpPr>
          <p:grpSpPr bwMode="auto">
            <a:xfrm>
              <a:off x="4515190" y="2694234"/>
              <a:ext cx="4036388" cy="3136300"/>
              <a:chOff x="2651" y="1294"/>
              <a:chExt cx="3025" cy="2410"/>
            </a:xfrm>
          </p:grpSpPr>
          <p:sp>
            <p:nvSpPr>
              <p:cNvPr id="35232" name="Rectangle 416"/>
              <p:cNvSpPr>
                <a:spLocks noChangeArrowheads="1"/>
              </p:cNvSpPr>
              <p:nvPr/>
            </p:nvSpPr>
            <p:spPr bwMode="auto">
              <a:xfrm>
                <a:off x="4810" y="1456"/>
                <a:ext cx="541" cy="68"/>
              </a:xfrm>
              <a:prstGeom prst="rect">
                <a:avLst/>
              </a:prstGeom>
              <a:solidFill>
                <a:srgbClr val="000000"/>
              </a:solidFill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33" name="Rectangle 417"/>
              <p:cNvSpPr>
                <a:spLocks noChangeArrowheads="1"/>
              </p:cNvSpPr>
              <p:nvPr/>
            </p:nvSpPr>
            <p:spPr bwMode="auto">
              <a:xfrm>
                <a:off x="4580" y="1842"/>
                <a:ext cx="390" cy="66"/>
              </a:xfrm>
              <a:prstGeom prst="rect">
                <a:avLst/>
              </a:prstGeom>
              <a:solidFill>
                <a:srgbClr val="000000"/>
              </a:solidFill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34" name="Rectangle 418"/>
              <p:cNvSpPr>
                <a:spLocks noChangeArrowheads="1"/>
              </p:cNvSpPr>
              <p:nvPr/>
            </p:nvSpPr>
            <p:spPr bwMode="auto">
              <a:xfrm>
                <a:off x="4325" y="1938"/>
                <a:ext cx="490" cy="68"/>
              </a:xfrm>
              <a:prstGeom prst="rect">
                <a:avLst/>
              </a:prstGeom>
              <a:solidFill>
                <a:srgbClr val="000000"/>
              </a:solidFill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35" name="Rectangle 419"/>
              <p:cNvSpPr>
                <a:spLocks noChangeArrowheads="1"/>
              </p:cNvSpPr>
              <p:nvPr/>
            </p:nvSpPr>
            <p:spPr bwMode="auto">
              <a:xfrm>
                <a:off x="4255" y="2227"/>
                <a:ext cx="475" cy="68"/>
              </a:xfrm>
              <a:prstGeom prst="rect">
                <a:avLst/>
              </a:prstGeom>
              <a:solidFill>
                <a:srgbClr val="000000"/>
              </a:solidFill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36" name="Rectangle 420"/>
              <p:cNvSpPr>
                <a:spLocks noChangeArrowheads="1"/>
              </p:cNvSpPr>
              <p:nvPr/>
            </p:nvSpPr>
            <p:spPr bwMode="auto">
              <a:xfrm>
                <a:off x="4215" y="2325"/>
                <a:ext cx="368" cy="66"/>
              </a:xfrm>
              <a:prstGeom prst="rect">
                <a:avLst/>
              </a:prstGeom>
              <a:solidFill>
                <a:srgbClr val="000000"/>
              </a:solidFill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37" name="Rectangle 421"/>
              <p:cNvSpPr>
                <a:spLocks noChangeArrowheads="1"/>
              </p:cNvSpPr>
              <p:nvPr/>
            </p:nvSpPr>
            <p:spPr bwMode="auto">
              <a:xfrm>
                <a:off x="3674" y="2421"/>
                <a:ext cx="545" cy="68"/>
              </a:xfrm>
              <a:prstGeom prst="rect">
                <a:avLst/>
              </a:prstGeom>
              <a:solidFill>
                <a:srgbClr val="000000"/>
              </a:solidFill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38" name="Rectangle 422"/>
              <p:cNvSpPr>
                <a:spLocks noChangeArrowheads="1"/>
              </p:cNvSpPr>
              <p:nvPr/>
            </p:nvSpPr>
            <p:spPr bwMode="auto">
              <a:xfrm>
                <a:off x="3433" y="2807"/>
                <a:ext cx="385" cy="66"/>
              </a:xfrm>
              <a:prstGeom prst="rect">
                <a:avLst/>
              </a:prstGeom>
              <a:solidFill>
                <a:srgbClr val="000000"/>
              </a:solidFill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39" name="Rectangle 423"/>
              <p:cNvSpPr>
                <a:spLocks noChangeArrowheads="1"/>
              </p:cNvSpPr>
              <p:nvPr/>
            </p:nvSpPr>
            <p:spPr bwMode="auto">
              <a:xfrm>
                <a:off x="3179" y="2902"/>
                <a:ext cx="485" cy="68"/>
              </a:xfrm>
              <a:prstGeom prst="rect">
                <a:avLst/>
              </a:prstGeom>
              <a:solidFill>
                <a:srgbClr val="000000"/>
              </a:solidFill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40" name="Rectangle 424"/>
              <p:cNvSpPr>
                <a:spLocks noChangeArrowheads="1"/>
              </p:cNvSpPr>
              <p:nvPr/>
            </p:nvSpPr>
            <p:spPr bwMode="auto">
              <a:xfrm>
                <a:off x="3108" y="3192"/>
                <a:ext cx="470" cy="68"/>
              </a:xfrm>
              <a:prstGeom prst="rect">
                <a:avLst/>
              </a:prstGeom>
              <a:solidFill>
                <a:srgbClr val="000000"/>
              </a:solidFill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41" name="Rectangle 425"/>
              <p:cNvSpPr>
                <a:spLocks noChangeArrowheads="1"/>
              </p:cNvSpPr>
              <p:nvPr/>
            </p:nvSpPr>
            <p:spPr bwMode="auto">
              <a:xfrm>
                <a:off x="3065" y="3290"/>
                <a:ext cx="374" cy="66"/>
              </a:xfrm>
              <a:prstGeom prst="rect">
                <a:avLst/>
              </a:prstGeom>
              <a:solidFill>
                <a:srgbClr val="000000"/>
              </a:solidFill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42" name="Rectangle 426"/>
              <p:cNvSpPr>
                <a:spLocks noChangeArrowheads="1"/>
              </p:cNvSpPr>
              <p:nvPr/>
            </p:nvSpPr>
            <p:spPr bwMode="auto">
              <a:xfrm>
                <a:off x="4744" y="1839"/>
                <a:ext cx="31" cy="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525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35243" name="Rectangle 427"/>
              <p:cNvSpPr>
                <a:spLocks noChangeArrowheads="1"/>
              </p:cNvSpPr>
              <p:nvPr/>
            </p:nvSpPr>
            <p:spPr bwMode="auto">
              <a:xfrm>
                <a:off x="3621" y="2804"/>
                <a:ext cx="31" cy="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525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S</a:t>
                </a:r>
              </a:p>
            </p:txBody>
          </p:sp>
          <p:sp>
            <p:nvSpPr>
              <p:cNvPr id="35244" name="Line 428"/>
              <p:cNvSpPr>
                <a:spLocks noChangeShapeType="1"/>
              </p:cNvSpPr>
              <p:nvPr/>
            </p:nvSpPr>
            <p:spPr bwMode="auto">
              <a:xfrm>
                <a:off x="3063" y="1427"/>
                <a:ext cx="0" cy="1924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45" name="Line 429"/>
              <p:cNvSpPr>
                <a:spLocks noChangeShapeType="1"/>
              </p:cNvSpPr>
              <p:nvPr/>
            </p:nvSpPr>
            <p:spPr bwMode="auto">
              <a:xfrm>
                <a:off x="4204" y="1427"/>
                <a:ext cx="0" cy="1924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46" name="Line 430"/>
              <p:cNvSpPr>
                <a:spLocks noChangeShapeType="1"/>
              </p:cNvSpPr>
              <p:nvPr/>
            </p:nvSpPr>
            <p:spPr bwMode="auto">
              <a:xfrm>
                <a:off x="5345" y="1427"/>
                <a:ext cx="0" cy="1924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47" name="Line 431"/>
              <p:cNvSpPr>
                <a:spLocks noChangeShapeType="1"/>
              </p:cNvSpPr>
              <p:nvPr/>
            </p:nvSpPr>
            <p:spPr bwMode="auto">
              <a:xfrm>
                <a:off x="3063" y="1427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48" name="Line 432"/>
              <p:cNvSpPr>
                <a:spLocks noChangeShapeType="1"/>
              </p:cNvSpPr>
              <p:nvPr/>
            </p:nvSpPr>
            <p:spPr bwMode="auto">
              <a:xfrm>
                <a:off x="3063" y="1523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49" name="Line 433"/>
              <p:cNvSpPr>
                <a:spLocks noChangeShapeType="1"/>
              </p:cNvSpPr>
              <p:nvPr/>
            </p:nvSpPr>
            <p:spPr bwMode="auto">
              <a:xfrm>
                <a:off x="3063" y="1621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50" name="Line 434"/>
              <p:cNvSpPr>
                <a:spLocks noChangeShapeType="1"/>
              </p:cNvSpPr>
              <p:nvPr/>
            </p:nvSpPr>
            <p:spPr bwMode="auto">
              <a:xfrm>
                <a:off x="3063" y="1716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51" name="Line 435"/>
              <p:cNvSpPr>
                <a:spLocks noChangeShapeType="1"/>
              </p:cNvSpPr>
              <p:nvPr/>
            </p:nvSpPr>
            <p:spPr bwMode="auto">
              <a:xfrm>
                <a:off x="3063" y="1812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52" name="Line 436"/>
              <p:cNvSpPr>
                <a:spLocks noChangeShapeType="1"/>
              </p:cNvSpPr>
              <p:nvPr/>
            </p:nvSpPr>
            <p:spPr bwMode="auto">
              <a:xfrm>
                <a:off x="3063" y="1908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53" name="Line 437"/>
              <p:cNvSpPr>
                <a:spLocks noChangeShapeType="1"/>
              </p:cNvSpPr>
              <p:nvPr/>
            </p:nvSpPr>
            <p:spPr bwMode="auto">
              <a:xfrm>
                <a:off x="3063" y="2006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54" name="Line 438"/>
              <p:cNvSpPr>
                <a:spLocks noChangeShapeType="1"/>
              </p:cNvSpPr>
              <p:nvPr/>
            </p:nvSpPr>
            <p:spPr bwMode="auto">
              <a:xfrm>
                <a:off x="3063" y="2101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55" name="Line 439"/>
              <p:cNvSpPr>
                <a:spLocks noChangeShapeType="1"/>
              </p:cNvSpPr>
              <p:nvPr/>
            </p:nvSpPr>
            <p:spPr bwMode="auto">
              <a:xfrm>
                <a:off x="3063" y="2197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56" name="Line 440"/>
              <p:cNvSpPr>
                <a:spLocks noChangeShapeType="1"/>
              </p:cNvSpPr>
              <p:nvPr/>
            </p:nvSpPr>
            <p:spPr bwMode="auto">
              <a:xfrm>
                <a:off x="3063" y="2292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57" name="Line 441"/>
              <p:cNvSpPr>
                <a:spLocks noChangeShapeType="1"/>
              </p:cNvSpPr>
              <p:nvPr/>
            </p:nvSpPr>
            <p:spPr bwMode="auto">
              <a:xfrm>
                <a:off x="3063" y="2390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58" name="Line 442"/>
              <p:cNvSpPr>
                <a:spLocks noChangeShapeType="1"/>
              </p:cNvSpPr>
              <p:nvPr/>
            </p:nvSpPr>
            <p:spPr bwMode="auto">
              <a:xfrm>
                <a:off x="3063" y="2486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59" name="Line 443"/>
              <p:cNvSpPr>
                <a:spLocks noChangeShapeType="1"/>
              </p:cNvSpPr>
              <p:nvPr/>
            </p:nvSpPr>
            <p:spPr bwMode="auto">
              <a:xfrm>
                <a:off x="3063" y="2582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60" name="Line 444"/>
              <p:cNvSpPr>
                <a:spLocks noChangeShapeType="1"/>
              </p:cNvSpPr>
              <p:nvPr/>
            </p:nvSpPr>
            <p:spPr bwMode="auto">
              <a:xfrm>
                <a:off x="3063" y="2678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61" name="Line 445"/>
              <p:cNvSpPr>
                <a:spLocks noChangeShapeType="1"/>
              </p:cNvSpPr>
              <p:nvPr/>
            </p:nvSpPr>
            <p:spPr bwMode="auto">
              <a:xfrm>
                <a:off x="3063" y="2775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62" name="Line 446"/>
              <p:cNvSpPr>
                <a:spLocks noChangeShapeType="1"/>
              </p:cNvSpPr>
              <p:nvPr/>
            </p:nvSpPr>
            <p:spPr bwMode="auto">
              <a:xfrm>
                <a:off x="3041" y="2881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63" name="Line 447"/>
              <p:cNvSpPr>
                <a:spLocks noChangeShapeType="1"/>
              </p:cNvSpPr>
              <p:nvPr/>
            </p:nvSpPr>
            <p:spPr bwMode="auto">
              <a:xfrm>
                <a:off x="3063" y="2966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64" name="Line 448"/>
              <p:cNvSpPr>
                <a:spLocks noChangeShapeType="1"/>
              </p:cNvSpPr>
              <p:nvPr/>
            </p:nvSpPr>
            <p:spPr bwMode="auto">
              <a:xfrm>
                <a:off x="3063" y="3062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65" name="Line 449"/>
              <p:cNvSpPr>
                <a:spLocks noChangeShapeType="1"/>
              </p:cNvSpPr>
              <p:nvPr/>
            </p:nvSpPr>
            <p:spPr bwMode="auto">
              <a:xfrm>
                <a:off x="3063" y="3160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66" name="Line 450"/>
              <p:cNvSpPr>
                <a:spLocks noChangeShapeType="1"/>
              </p:cNvSpPr>
              <p:nvPr/>
            </p:nvSpPr>
            <p:spPr bwMode="auto">
              <a:xfrm>
                <a:off x="3063" y="3256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sp>
            <p:nvSpPr>
              <p:cNvPr id="35267" name="Line 451"/>
              <p:cNvSpPr>
                <a:spLocks noChangeShapeType="1"/>
              </p:cNvSpPr>
              <p:nvPr/>
            </p:nvSpPr>
            <p:spPr bwMode="auto">
              <a:xfrm>
                <a:off x="3063" y="3352"/>
                <a:ext cx="2281" cy="0"/>
              </a:xfrm>
              <a:prstGeom prst="line">
                <a:avLst/>
              </a:prstGeom>
              <a:noFill/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  <p:grpSp>
            <p:nvGrpSpPr>
              <p:cNvPr id="96298" name="Group 452"/>
              <p:cNvGrpSpPr>
                <a:grpSpLocks/>
              </p:cNvGrpSpPr>
              <p:nvPr/>
            </p:nvGrpSpPr>
            <p:grpSpPr bwMode="auto">
              <a:xfrm>
                <a:off x="3062" y="1294"/>
                <a:ext cx="2307" cy="116"/>
                <a:chOff x="3062" y="1294"/>
                <a:chExt cx="2307" cy="116"/>
              </a:xfrm>
            </p:grpSpPr>
            <p:sp>
              <p:nvSpPr>
                <p:cNvPr id="35269" name="Rectangle 453"/>
                <p:cNvSpPr>
                  <a:spLocks noChangeArrowheads="1"/>
                </p:cNvSpPr>
                <p:nvPr/>
              </p:nvSpPr>
              <p:spPr bwMode="auto">
                <a:xfrm>
                  <a:off x="4188" y="1294"/>
                  <a:ext cx="48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/>
                  </a:pPr>
                  <a:r>
                    <a:rPr lang="fr-FR" sz="900" b="1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</a:rPr>
                    <a:t>6</a:t>
                  </a:r>
                </a:p>
              </p:txBody>
            </p:sp>
            <p:sp>
              <p:nvSpPr>
                <p:cNvPr id="35270" name="Rectangle 454"/>
                <p:cNvSpPr>
                  <a:spLocks noChangeArrowheads="1"/>
                </p:cNvSpPr>
                <p:nvPr/>
              </p:nvSpPr>
              <p:spPr bwMode="auto">
                <a:xfrm>
                  <a:off x="4452" y="1294"/>
                  <a:ext cx="9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/>
                  </a:pPr>
                  <a:r>
                    <a:rPr lang="fr-FR" sz="900" b="1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</a:rPr>
                    <a:t>12</a:t>
                  </a:r>
                </a:p>
              </p:txBody>
            </p:sp>
            <p:sp>
              <p:nvSpPr>
                <p:cNvPr id="35271" name="Rectangle 455"/>
                <p:cNvSpPr>
                  <a:spLocks noChangeArrowheads="1"/>
                </p:cNvSpPr>
                <p:nvPr/>
              </p:nvSpPr>
              <p:spPr bwMode="auto">
                <a:xfrm>
                  <a:off x="4734" y="1294"/>
                  <a:ext cx="9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/>
                  </a:pPr>
                  <a:r>
                    <a:rPr lang="fr-FR" sz="900" b="1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</a:rPr>
                    <a:t>18</a:t>
                  </a:r>
                </a:p>
              </p:txBody>
            </p:sp>
            <p:sp>
              <p:nvSpPr>
                <p:cNvPr id="35272" name="Rectangle 456"/>
                <p:cNvSpPr>
                  <a:spLocks noChangeArrowheads="1"/>
                </p:cNvSpPr>
                <p:nvPr/>
              </p:nvSpPr>
              <p:spPr bwMode="auto">
                <a:xfrm>
                  <a:off x="5009" y="1294"/>
                  <a:ext cx="9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/>
                  </a:pPr>
                  <a:r>
                    <a:rPr lang="fr-FR" sz="900" b="1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</a:rPr>
                    <a:t>24</a:t>
                  </a:r>
                </a:p>
              </p:txBody>
            </p:sp>
            <p:sp>
              <p:nvSpPr>
                <p:cNvPr id="35273" name="Rectangle 457"/>
                <p:cNvSpPr>
                  <a:spLocks noChangeArrowheads="1"/>
                </p:cNvSpPr>
                <p:nvPr/>
              </p:nvSpPr>
              <p:spPr bwMode="auto">
                <a:xfrm>
                  <a:off x="5321" y="1294"/>
                  <a:ext cx="48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/>
                  </a:pPr>
                  <a:r>
                    <a:rPr lang="fr-FR" sz="900" b="1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</a:rPr>
                    <a:t>6</a:t>
                  </a:r>
                </a:p>
              </p:txBody>
            </p:sp>
            <p:sp>
              <p:nvSpPr>
                <p:cNvPr id="35274" name="Rectangle 458"/>
                <p:cNvSpPr>
                  <a:spLocks noChangeArrowheads="1"/>
                </p:cNvSpPr>
                <p:nvPr/>
              </p:nvSpPr>
              <p:spPr bwMode="auto">
                <a:xfrm>
                  <a:off x="3062" y="1294"/>
                  <a:ext cx="48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/>
                  </a:pPr>
                  <a:r>
                    <a:rPr lang="fr-FR" sz="900" b="1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</a:rPr>
                    <a:t>6</a:t>
                  </a:r>
                </a:p>
              </p:txBody>
            </p:sp>
            <p:sp>
              <p:nvSpPr>
                <p:cNvPr id="35275" name="Rectangle 459"/>
                <p:cNvSpPr>
                  <a:spLocks noChangeArrowheads="1"/>
                </p:cNvSpPr>
                <p:nvPr/>
              </p:nvSpPr>
              <p:spPr bwMode="auto">
                <a:xfrm>
                  <a:off x="3326" y="1294"/>
                  <a:ext cx="9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/>
                  </a:pPr>
                  <a:r>
                    <a:rPr lang="fr-FR" sz="900" b="1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</a:rPr>
                    <a:t>12</a:t>
                  </a:r>
                </a:p>
              </p:txBody>
            </p:sp>
            <p:sp>
              <p:nvSpPr>
                <p:cNvPr id="35276" name="Rectangle 460"/>
                <p:cNvSpPr>
                  <a:spLocks noChangeArrowheads="1"/>
                </p:cNvSpPr>
                <p:nvPr/>
              </p:nvSpPr>
              <p:spPr bwMode="auto">
                <a:xfrm>
                  <a:off x="3595" y="1294"/>
                  <a:ext cx="9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/>
                  </a:pPr>
                  <a:r>
                    <a:rPr lang="fr-FR" sz="900" b="1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</a:rPr>
                    <a:t>18</a:t>
                  </a:r>
                </a:p>
              </p:txBody>
            </p:sp>
            <p:sp>
              <p:nvSpPr>
                <p:cNvPr id="35277" name="Rectangle 461"/>
                <p:cNvSpPr>
                  <a:spLocks noChangeArrowheads="1"/>
                </p:cNvSpPr>
                <p:nvPr/>
              </p:nvSpPr>
              <p:spPr bwMode="auto">
                <a:xfrm>
                  <a:off x="3883" y="1294"/>
                  <a:ext cx="9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tabLst>
                      <a:tab pos="0" algn="l"/>
                      <a:tab pos="685800" algn="l"/>
                      <a:tab pos="1371600" algn="l"/>
                      <a:tab pos="2057400" algn="l"/>
                      <a:tab pos="2743200" algn="l"/>
                      <a:tab pos="3429000" algn="l"/>
                      <a:tab pos="4114800" algn="l"/>
                      <a:tab pos="4800600" algn="l"/>
                      <a:tab pos="5486400" algn="l"/>
                      <a:tab pos="6172200" algn="l"/>
                      <a:tab pos="6858000" algn="l"/>
                      <a:tab pos="7543800" algn="l"/>
                    </a:tabLst>
                    <a:defRPr/>
                  </a:pPr>
                  <a:r>
                    <a:rPr lang="fr-FR" sz="900" b="1">
                      <a:solidFill>
                        <a:srgbClr val="000000"/>
                      </a:solidFill>
                      <a:latin typeface="Times New Roman" charset="0"/>
                      <a:ea typeface="ＭＳ Ｐゴシック" charset="0"/>
                    </a:rPr>
                    <a:t>24</a:t>
                  </a:r>
                </a:p>
              </p:txBody>
            </p:sp>
          </p:grpSp>
          <p:sp>
            <p:nvSpPr>
              <p:cNvPr id="35278" name="Rectangle 462"/>
              <p:cNvSpPr>
                <a:spLocks noChangeArrowheads="1"/>
              </p:cNvSpPr>
              <p:nvPr/>
            </p:nvSpPr>
            <p:spPr bwMode="auto">
              <a:xfrm>
                <a:off x="3012" y="1414"/>
                <a:ext cx="4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1</a:t>
                </a:r>
              </a:p>
            </p:txBody>
          </p:sp>
          <p:sp>
            <p:nvSpPr>
              <p:cNvPr id="35279" name="Rectangle 463"/>
              <p:cNvSpPr>
                <a:spLocks noChangeArrowheads="1"/>
              </p:cNvSpPr>
              <p:nvPr/>
            </p:nvSpPr>
            <p:spPr bwMode="auto">
              <a:xfrm>
                <a:off x="3012" y="1521"/>
                <a:ext cx="4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2</a:t>
                </a:r>
              </a:p>
            </p:txBody>
          </p:sp>
          <p:sp>
            <p:nvSpPr>
              <p:cNvPr id="35280" name="Rectangle 464"/>
              <p:cNvSpPr>
                <a:spLocks noChangeArrowheads="1"/>
              </p:cNvSpPr>
              <p:nvPr/>
            </p:nvSpPr>
            <p:spPr bwMode="auto">
              <a:xfrm>
                <a:off x="3012" y="1613"/>
                <a:ext cx="4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3</a:t>
                </a:r>
              </a:p>
            </p:txBody>
          </p:sp>
          <p:sp>
            <p:nvSpPr>
              <p:cNvPr id="35281" name="Rectangle 465"/>
              <p:cNvSpPr>
                <a:spLocks noChangeArrowheads="1"/>
              </p:cNvSpPr>
              <p:nvPr/>
            </p:nvSpPr>
            <p:spPr bwMode="auto">
              <a:xfrm>
                <a:off x="3012" y="1713"/>
                <a:ext cx="4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4</a:t>
                </a:r>
              </a:p>
            </p:txBody>
          </p:sp>
          <p:sp>
            <p:nvSpPr>
              <p:cNvPr id="35282" name="Rectangle 466"/>
              <p:cNvSpPr>
                <a:spLocks noChangeArrowheads="1"/>
              </p:cNvSpPr>
              <p:nvPr/>
            </p:nvSpPr>
            <p:spPr bwMode="auto">
              <a:xfrm>
                <a:off x="3012" y="1805"/>
                <a:ext cx="4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5</a:t>
                </a:r>
              </a:p>
            </p:txBody>
          </p:sp>
          <p:sp>
            <p:nvSpPr>
              <p:cNvPr id="35283" name="Rectangle 467"/>
              <p:cNvSpPr>
                <a:spLocks noChangeArrowheads="1"/>
              </p:cNvSpPr>
              <p:nvPr/>
            </p:nvSpPr>
            <p:spPr bwMode="auto">
              <a:xfrm>
                <a:off x="3012" y="1904"/>
                <a:ext cx="4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6</a:t>
                </a:r>
              </a:p>
            </p:txBody>
          </p:sp>
          <p:sp>
            <p:nvSpPr>
              <p:cNvPr id="35284" name="Rectangle 468"/>
              <p:cNvSpPr>
                <a:spLocks noChangeArrowheads="1"/>
              </p:cNvSpPr>
              <p:nvPr/>
            </p:nvSpPr>
            <p:spPr bwMode="auto">
              <a:xfrm>
                <a:off x="3012" y="2004"/>
                <a:ext cx="4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7</a:t>
                </a:r>
              </a:p>
            </p:txBody>
          </p:sp>
          <p:sp>
            <p:nvSpPr>
              <p:cNvPr id="35285" name="Rectangle 469"/>
              <p:cNvSpPr>
                <a:spLocks noChangeArrowheads="1"/>
              </p:cNvSpPr>
              <p:nvPr/>
            </p:nvSpPr>
            <p:spPr bwMode="auto">
              <a:xfrm>
                <a:off x="3012" y="2095"/>
                <a:ext cx="4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8</a:t>
                </a:r>
              </a:p>
            </p:txBody>
          </p:sp>
          <p:sp>
            <p:nvSpPr>
              <p:cNvPr id="35286" name="Rectangle 470"/>
              <p:cNvSpPr>
                <a:spLocks noChangeArrowheads="1"/>
              </p:cNvSpPr>
              <p:nvPr/>
            </p:nvSpPr>
            <p:spPr bwMode="auto">
              <a:xfrm>
                <a:off x="3012" y="2195"/>
                <a:ext cx="48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9</a:t>
                </a:r>
              </a:p>
            </p:txBody>
          </p:sp>
          <p:sp>
            <p:nvSpPr>
              <p:cNvPr id="35287" name="Rectangle 471"/>
              <p:cNvSpPr>
                <a:spLocks noChangeArrowheads="1"/>
              </p:cNvSpPr>
              <p:nvPr/>
            </p:nvSpPr>
            <p:spPr bwMode="auto">
              <a:xfrm>
                <a:off x="2969" y="2287"/>
                <a:ext cx="9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10</a:t>
                </a:r>
              </a:p>
            </p:txBody>
          </p:sp>
          <p:sp>
            <p:nvSpPr>
              <p:cNvPr id="35288" name="Rectangle 472"/>
              <p:cNvSpPr>
                <a:spLocks noChangeArrowheads="1"/>
              </p:cNvSpPr>
              <p:nvPr/>
            </p:nvSpPr>
            <p:spPr bwMode="auto">
              <a:xfrm>
                <a:off x="2972" y="2387"/>
                <a:ext cx="92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11</a:t>
                </a:r>
              </a:p>
            </p:txBody>
          </p:sp>
          <p:sp>
            <p:nvSpPr>
              <p:cNvPr id="35289" name="Rectangle 473"/>
              <p:cNvSpPr>
                <a:spLocks noChangeArrowheads="1"/>
              </p:cNvSpPr>
              <p:nvPr/>
            </p:nvSpPr>
            <p:spPr bwMode="auto">
              <a:xfrm>
                <a:off x="2969" y="2485"/>
                <a:ext cx="9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12</a:t>
                </a:r>
              </a:p>
            </p:txBody>
          </p:sp>
          <p:sp>
            <p:nvSpPr>
              <p:cNvPr id="35290" name="Rectangle 474"/>
              <p:cNvSpPr>
                <a:spLocks noChangeArrowheads="1"/>
              </p:cNvSpPr>
              <p:nvPr/>
            </p:nvSpPr>
            <p:spPr bwMode="auto">
              <a:xfrm>
                <a:off x="2969" y="2578"/>
                <a:ext cx="9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13</a:t>
                </a:r>
              </a:p>
            </p:txBody>
          </p:sp>
          <p:sp>
            <p:nvSpPr>
              <p:cNvPr id="35291" name="Rectangle 475"/>
              <p:cNvSpPr>
                <a:spLocks noChangeArrowheads="1"/>
              </p:cNvSpPr>
              <p:nvPr/>
            </p:nvSpPr>
            <p:spPr bwMode="auto">
              <a:xfrm>
                <a:off x="2969" y="2678"/>
                <a:ext cx="9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14</a:t>
                </a:r>
              </a:p>
            </p:txBody>
          </p:sp>
          <p:sp>
            <p:nvSpPr>
              <p:cNvPr id="35292" name="Rectangle 476"/>
              <p:cNvSpPr>
                <a:spLocks noChangeArrowheads="1"/>
              </p:cNvSpPr>
              <p:nvPr/>
            </p:nvSpPr>
            <p:spPr bwMode="auto">
              <a:xfrm>
                <a:off x="2969" y="2769"/>
                <a:ext cx="9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15</a:t>
                </a:r>
              </a:p>
            </p:txBody>
          </p:sp>
          <p:sp>
            <p:nvSpPr>
              <p:cNvPr id="35293" name="Rectangle 477"/>
              <p:cNvSpPr>
                <a:spLocks noChangeArrowheads="1"/>
              </p:cNvSpPr>
              <p:nvPr/>
            </p:nvSpPr>
            <p:spPr bwMode="auto">
              <a:xfrm>
                <a:off x="2969" y="2869"/>
                <a:ext cx="9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16</a:t>
                </a:r>
              </a:p>
            </p:txBody>
          </p:sp>
          <p:sp>
            <p:nvSpPr>
              <p:cNvPr id="35294" name="Rectangle 478"/>
              <p:cNvSpPr>
                <a:spLocks noChangeArrowheads="1"/>
              </p:cNvSpPr>
              <p:nvPr/>
            </p:nvSpPr>
            <p:spPr bwMode="auto">
              <a:xfrm>
                <a:off x="2969" y="2968"/>
                <a:ext cx="9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17</a:t>
                </a:r>
              </a:p>
            </p:txBody>
          </p:sp>
          <p:sp>
            <p:nvSpPr>
              <p:cNvPr id="35295" name="Rectangle 479"/>
              <p:cNvSpPr>
                <a:spLocks noChangeArrowheads="1"/>
              </p:cNvSpPr>
              <p:nvPr/>
            </p:nvSpPr>
            <p:spPr bwMode="auto">
              <a:xfrm>
                <a:off x="2969" y="3061"/>
                <a:ext cx="9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18</a:t>
                </a:r>
              </a:p>
            </p:txBody>
          </p:sp>
          <p:sp>
            <p:nvSpPr>
              <p:cNvPr id="35296" name="Rectangle 480"/>
              <p:cNvSpPr>
                <a:spLocks noChangeArrowheads="1"/>
              </p:cNvSpPr>
              <p:nvPr/>
            </p:nvSpPr>
            <p:spPr bwMode="auto">
              <a:xfrm>
                <a:off x="2969" y="3159"/>
                <a:ext cx="9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19</a:t>
                </a:r>
              </a:p>
            </p:txBody>
          </p:sp>
          <p:sp>
            <p:nvSpPr>
              <p:cNvPr id="35297" name="Rectangle 481"/>
              <p:cNvSpPr>
                <a:spLocks noChangeArrowheads="1"/>
              </p:cNvSpPr>
              <p:nvPr/>
            </p:nvSpPr>
            <p:spPr bwMode="auto">
              <a:xfrm>
                <a:off x="2969" y="3252"/>
                <a:ext cx="97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20</a:t>
                </a:r>
              </a:p>
            </p:txBody>
          </p:sp>
          <p:sp>
            <p:nvSpPr>
              <p:cNvPr id="35298" name="Rectangle 482"/>
              <p:cNvSpPr>
                <a:spLocks noChangeArrowheads="1"/>
              </p:cNvSpPr>
              <p:nvPr/>
            </p:nvSpPr>
            <p:spPr bwMode="auto">
              <a:xfrm>
                <a:off x="5417" y="1294"/>
                <a:ext cx="259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90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Hours</a:t>
                </a:r>
              </a:p>
            </p:txBody>
          </p:sp>
          <p:sp>
            <p:nvSpPr>
              <p:cNvPr id="35299" name="Rectangle 483"/>
              <p:cNvSpPr>
                <a:spLocks noChangeArrowheads="1"/>
              </p:cNvSpPr>
              <p:nvPr/>
            </p:nvSpPr>
            <p:spPr bwMode="auto">
              <a:xfrm>
                <a:off x="3807" y="3568"/>
                <a:ext cx="308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105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Duties</a:t>
                </a:r>
              </a:p>
            </p:txBody>
          </p:sp>
          <p:sp>
            <p:nvSpPr>
              <p:cNvPr id="35300" name="Rectangle 484"/>
              <p:cNvSpPr>
                <a:spLocks noChangeArrowheads="1"/>
              </p:cNvSpPr>
              <p:nvPr/>
            </p:nvSpPr>
            <p:spPr bwMode="auto">
              <a:xfrm>
                <a:off x="2651" y="2234"/>
                <a:ext cx="240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tabLst>
                    <a:tab pos="0" algn="l"/>
                    <a:tab pos="685800" algn="l"/>
                    <a:tab pos="1371600" algn="l"/>
                    <a:tab pos="2057400" algn="l"/>
                    <a:tab pos="2743200" algn="l"/>
                    <a:tab pos="3429000" algn="l"/>
                    <a:tab pos="4114800" algn="l"/>
                    <a:tab pos="4800600" algn="l"/>
                    <a:tab pos="5486400" algn="l"/>
                    <a:tab pos="6172200" algn="l"/>
                    <a:tab pos="6858000" algn="l"/>
                    <a:tab pos="7543800" algn="l"/>
                  </a:tabLst>
                  <a:defRPr/>
                </a:pPr>
                <a:r>
                  <a:rPr lang="fr-FR" sz="1050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</a:rPr>
                  <a:t>Days</a:t>
                </a:r>
              </a:p>
            </p:txBody>
          </p:sp>
          <p:sp>
            <p:nvSpPr>
              <p:cNvPr id="35301" name="Text Box 485"/>
              <p:cNvSpPr txBox="1">
                <a:spLocks noChangeArrowheads="1"/>
              </p:cNvSpPr>
              <p:nvPr/>
            </p:nvSpPr>
            <p:spPr bwMode="auto">
              <a:xfrm>
                <a:off x="4587" y="1546"/>
                <a:ext cx="579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67500" tIns="35100" rIns="67500" bIns="351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buClrTx/>
                  <a:buFontTx/>
                  <a:buNone/>
                  <a:defRPr/>
                </a:pPr>
                <a:r>
                  <a:rPr lang="fr-FR" sz="1800"/>
                  <a:t>Rest</a:t>
                </a:r>
              </a:p>
            </p:txBody>
          </p:sp>
          <p:sp>
            <p:nvSpPr>
              <p:cNvPr id="35302" name="Text Box 486"/>
              <p:cNvSpPr txBox="1">
                <a:spLocks noChangeArrowheads="1"/>
              </p:cNvSpPr>
              <p:nvPr/>
            </p:nvSpPr>
            <p:spPr bwMode="auto">
              <a:xfrm>
                <a:off x="3119" y="2921"/>
                <a:ext cx="579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67500" tIns="35100" rIns="67500" bIns="351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buClrTx/>
                  <a:buFontTx/>
                  <a:buNone/>
                  <a:defRPr/>
                </a:pPr>
                <a:r>
                  <a:rPr lang="fr-FR" sz="1800"/>
                  <a:t>Rest</a:t>
                </a:r>
              </a:p>
            </p:txBody>
          </p:sp>
          <p:sp>
            <p:nvSpPr>
              <p:cNvPr id="35303" name="Text Box 487"/>
              <p:cNvSpPr txBox="1">
                <a:spLocks noChangeArrowheads="1"/>
              </p:cNvSpPr>
              <p:nvPr/>
            </p:nvSpPr>
            <p:spPr bwMode="auto">
              <a:xfrm>
                <a:off x="3505" y="2476"/>
                <a:ext cx="579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67500" tIns="35100" rIns="67500" bIns="351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buClrTx/>
                  <a:buFontTx/>
                  <a:buNone/>
                  <a:defRPr/>
                </a:pPr>
                <a:r>
                  <a:rPr lang="fr-FR" sz="1800"/>
                  <a:t>Rest</a:t>
                </a:r>
              </a:p>
            </p:txBody>
          </p:sp>
          <p:sp>
            <p:nvSpPr>
              <p:cNvPr id="35304" name="Text Box 488"/>
              <p:cNvSpPr txBox="1">
                <a:spLocks noChangeArrowheads="1"/>
              </p:cNvSpPr>
              <p:nvPr/>
            </p:nvSpPr>
            <p:spPr bwMode="auto">
              <a:xfrm>
                <a:off x="4239" y="1951"/>
                <a:ext cx="579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67500" tIns="35100" rIns="67500" bIns="351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>
                  <a:buClrTx/>
                  <a:buFontTx/>
                  <a:buNone/>
                  <a:defRPr/>
                </a:pPr>
                <a:r>
                  <a:rPr lang="fr-FR" sz="1800"/>
                  <a:t>Rest</a:t>
                </a:r>
              </a:p>
            </p:txBody>
          </p:sp>
          <p:sp>
            <p:nvSpPr>
              <p:cNvPr id="35305" name="Rectangle 489"/>
              <p:cNvSpPr>
                <a:spLocks noChangeArrowheads="1"/>
              </p:cNvSpPr>
              <p:nvPr/>
            </p:nvSpPr>
            <p:spPr bwMode="auto">
              <a:xfrm>
                <a:off x="3351" y="3609"/>
                <a:ext cx="374" cy="66"/>
              </a:xfrm>
              <a:prstGeom prst="rect">
                <a:avLst/>
              </a:prstGeom>
              <a:solidFill>
                <a:srgbClr val="000000"/>
              </a:solidFill>
              <a:ln w="9525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013">
                  <a:ea typeface="ＭＳ Ｐゴシック" charset="0"/>
                </a:endParaRPr>
              </a:p>
            </p:txBody>
          </p:sp>
        </p:grpSp>
        <p:sp>
          <p:nvSpPr>
            <p:cNvPr id="35306" name="Text Box 490"/>
            <p:cNvSpPr txBox="1">
              <a:spLocks noChangeArrowheads="1"/>
            </p:cNvSpPr>
            <p:nvPr/>
          </p:nvSpPr>
          <p:spPr bwMode="auto">
            <a:xfrm>
              <a:off x="4627107" y="2064392"/>
              <a:ext cx="4023044" cy="301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fr-FR" sz="1500" b="1" dirty="0">
                  <a:solidFill>
                    <a:srgbClr val="333399"/>
                  </a:solidFill>
                </a:rPr>
                <a:t>Air Traffic </a:t>
              </a:r>
              <a:r>
                <a:rPr lang="fr-FR" sz="1500" b="1" dirty="0" err="1">
                  <a:solidFill>
                    <a:srgbClr val="333399"/>
                  </a:solidFill>
                </a:rPr>
                <a:t>Controllers</a:t>
              </a:r>
              <a:r>
                <a:rPr lang="fr-FR" sz="1500" b="1" dirty="0">
                  <a:solidFill>
                    <a:srgbClr val="333399"/>
                  </a:solidFill>
                </a:rPr>
                <a:t> </a:t>
              </a:r>
              <a:r>
                <a:rPr lang="fr-FR" sz="1500" b="1" dirty="0" err="1">
                  <a:solidFill>
                    <a:srgbClr val="333399"/>
                  </a:solidFill>
                </a:rPr>
                <a:t>work</a:t>
              </a:r>
              <a:r>
                <a:rPr lang="fr-FR" sz="1500" b="1" dirty="0">
                  <a:solidFill>
                    <a:srgbClr val="333399"/>
                  </a:solidFill>
                </a:rPr>
                <a:t> </a:t>
              </a:r>
              <a:r>
                <a:rPr lang="fr-FR" sz="1500" b="1" dirty="0" err="1">
                  <a:solidFill>
                    <a:srgbClr val="333399"/>
                  </a:solidFill>
                </a:rPr>
                <a:t>schedules</a:t>
              </a:r>
              <a:endParaRPr lang="fr-FR" sz="1500" b="1" dirty="0">
                <a:solidFill>
                  <a:srgbClr val="333399"/>
                </a:solidFill>
              </a:endParaRPr>
            </a:p>
          </p:txBody>
        </p:sp>
      </p:grpSp>
      <p:pic>
        <p:nvPicPr>
          <p:cNvPr id="2050" name="Picture 2" descr="Photo 13 : La tête branchée de capteurs, Michel lit le Banquet de Platon, p. 240">
            <a:extLst>
              <a:ext uri="{FF2B5EF4-FFF2-40B4-BE49-F238E27FC236}">
                <a16:creationId xmlns:a16="http://schemas.microsoft.com/office/drawing/2014/main" id="{7ED2AB49-4BCE-5685-DA9C-F293FB3B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44" y="168244"/>
            <a:ext cx="1600703" cy="187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74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1566023" y="488303"/>
            <a:ext cx="6000750" cy="43174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4400">
                <a:solidFill>
                  <a:srgbClr val="E74F2A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fr-FR" sz="4400" err="1">
                <a:solidFill>
                  <a:srgbClr val="E74F2A"/>
                </a:solidFill>
                <a:latin typeface="+mj-lt"/>
                <a:ea typeface="+mj-ea"/>
                <a:cs typeface="+mj-cs"/>
              </a:rPr>
              <a:t>primary</a:t>
            </a:r>
            <a:r>
              <a:rPr lang="fr-FR" sz="4400">
                <a:solidFill>
                  <a:srgbClr val="E74F2A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fr-FR" sz="4400" err="1">
                <a:solidFill>
                  <a:srgbClr val="E74F2A"/>
                </a:solidFill>
                <a:latin typeface="+mj-lt"/>
                <a:ea typeface="+mj-ea"/>
                <a:cs typeface="+mj-cs"/>
              </a:rPr>
              <a:t>secondary</a:t>
            </a:r>
            <a:r>
              <a:rPr lang="fr-FR" sz="4400">
                <a:solidFill>
                  <a:srgbClr val="E74F2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err="1">
                <a:solidFill>
                  <a:srgbClr val="E74F2A"/>
                </a:solidFill>
                <a:latin typeface="+mj-lt"/>
                <a:ea typeface="+mj-ea"/>
                <a:cs typeface="+mj-cs"/>
              </a:rPr>
              <a:t>sleep</a:t>
            </a:r>
            <a:r>
              <a:rPr lang="fr-FR" sz="4400">
                <a:solidFill>
                  <a:srgbClr val="E74F2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4400" err="1">
                <a:solidFill>
                  <a:srgbClr val="E74F2A"/>
                </a:solidFill>
                <a:latin typeface="+mj-lt"/>
                <a:ea typeface="+mj-ea"/>
                <a:cs typeface="+mj-cs"/>
              </a:rPr>
              <a:t>gates</a:t>
            </a:r>
            <a:endParaRPr lang="en-GB" sz="4400">
              <a:solidFill>
                <a:srgbClr val="E74F2A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FC235FD-A82E-932E-7C37-527AE48A0CAC}"/>
              </a:ext>
            </a:extLst>
          </p:cNvPr>
          <p:cNvGrpSpPr/>
          <p:nvPr/>
        </p:nvGrpSpPr>
        <p:grpSpPr>
          <a:xfrm>
            <a:off x="4613331" y="1751830"/>
            <a:ext cx="4445329" cy="3414131"/>
            <a:chOff x="4613331" y="1751830"/>
            <a:chExt cx="4445329" cy="3414131"/>
          </a:xfrm>
        </p:grpSpPr>
        <p:sp>
          <p:nvSpPr>
            <p:cNvPr id="38914" name="Line 2"/>
            <p:cNvSpPr>
              <a:spLocks noChangeShapeType="1"/>
            </p:cNvSpPr>
            <p:nvPr/>
          </p:nvSpPr>
          <p:spPr bwMode="auto">
            <a:xfrm flipV="1">
              <a:off x="5624009" y="4059523"/>
              <a:ext cx="1190" cy="107156"/>
            </a:xfrm>
            <a:prstGeom prst="line">
              <a:avLst/>
            </a:prstGeom>
            <a:noFill/>
            <a:ln w="255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6958699" y="4429806"/>
              <a:ext cx="644622" cy="277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8050" tIns="28620" rIns="58050" bIns="2862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GB" sz="1425" b="1">
                  <a:solidFill>
                    <a:srgbClr val="000066"/>
                  </a:solidFill>
                  <a:ea typeface="Osaka" charset="0"/>
                  <a:cs typeface="Osaka" charset="0"/>
                </a:rPr>
                <a:t>Hours</a:t>
              </a:r>
            </a:p>
          </p:txBody>
        </p:sp>
        <p:sp>
          <p:nvSpPr>
            <p:cNvPr id="38916" name="Rectangle 4"/>
            <p:cNvSpPr>
              <a:spLocks noChangeArrowheads="1"/>
            </p:cNvSpPr>
            <p:nvPr/>
          </p:nvSpPr>
          <p:spPr bwMode="auto">
            <a:xfrm>
              <a:off x="5390647" y="4148819"/>
              <a:ext cx="521191" cy="277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8050" tIns="28620" rIns="58050" bIns="2862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GB" sz="1425" b="1">
                  <a:solidFill>
                    <a:srgbClr val="000066"/>
                  </a:solidFill>
                  <a:ea typeface="Osaka" charset="0"/>
                  <a:cs typeface="Osaka" charset="0"/>
                </a:rPr>
                <a:t>0800</a:t>
              </a:r>
            </a:p>
          </p:txBody>
        </p:sp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8537469" y="4148819"/>
              <a:ext cx="521191" cy="277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8050" tIns="28620" rIns="58050" bIns="2862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GB" sz="1425" b="1">
                  <a:solidFill>
                    <a:srgbClr val="000066"/>
                  </a:solidFill>
                  <a:ea typeface="Osaka" charset="0"/>
                  <a:cs typeface="Osaka" charset="0"/>
                </a:rPr>
                <a:t>0800</a:t>
              </a: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6439587" y="4148819"/>
              <a:ext cx="521191" cy="277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8050" tIns="28620" rIns="58050" bIns="2862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GB" sz="1425" b="1">
                  <a:solidFill>
                    <a:srgbClr val="000066"/>
                  </a:solidFill>
                  <a:ea typeface="Osaka" charset="0"/>
                  <a:cs typeface="Osaka" charset="0"/>
                </a:rPr>
                <a:t>1600</a:t>
              </a: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7498053" y="4148819"/>
              <a:ext cx="521191" cy="277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8050" tIns="28620" rIns="58050" bIns="2862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GB" sz="1425" b="1">
                  <a:solidFill>
                    <a:srgbClr val="000066"/>
                  </a:solidFill>
                  <a:ea typeface="Osaka" charset="0"/>
                  <a:cs typeface="Osaka" charset="0"/>
                </a:rPr>
                <a:t>2400</a:t>
              </a:r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V="1">
              <a:off x="6672949" y="4059523"/>
              <a:ext cx="1191" cy="107156"/>
            </a:xfrm>
            <a:prstGeom prst="line">
              <a:avLst/>
            </a:prstGeom>
            <a:noFill/>
            <a:ln w="255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 flipV="1">
              <a:off x="7723080" y="4059523"/>
              <a:ext cx="1191" cy="107156"/>
            </a:xfrm>
            <a:prstGeom prst="line">
              <a:avLst/>
            </a:prstGeom>
            <a:noFill/>
            <a:ln w="255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flipV="1">
              <a:off x="8772022" y="4059523"/>
              <a:ext cx="1190" cy="107156"/>
            </a:xfrm>
            <a:prstGeom prst="line">
              <a:avLst/>
            </a:prstGeom>
            <a:noFill/>
            <a:ln w="25560" cap="sq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7670693" y="1789000"/>
              <a:ext cx="1221703" cy="277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8050" tIns="28620" rIns="58050" bIns="2862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GB" sz="1425" b="1" dirty="0">
                  <a:solidFill>
                    <a:srgbClr val="A50021"/>
                  </a:solidFill>
                  <a:ea typeface="Osaka" charset="0"/>
                  <a:cs typeface="Osaka" charset="0"/>
                </a:rPr>
                <a:t>Primary gate</a:t>
              </a: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6404550" y="4952286"/>
              <a:ext cx="1625660" cy="213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8050" tIns="28620" rIns="58050" bIns="2862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GB" sz="1013" i="1" dirty="0">
                  <a:solidFill>
                    <a:srgbClr val="000066"/>
                  </a:solidFill>
                  <a:ea typeface="Osaka" charset="0"/>
                  <a:cs typeface="Osaka" charset="0"/>
                </a:rPr>
                <a:t>(taken from </a:t>
              </a:r>
              <a:r>
                <a:rPr lang="en-GB" sz="1013" i="1" dirty="0" err="1">
                  <a:solidFill>
                    <a:srgbClr val="000066"/>
                  </a:solidFill>
                  <a:ea typeface="Osaka" charset="0"/>
                  <a:cs typeface="Osaka" charset="0"/>
                </a:rPr>
                <a:t>Stampi</a:t>
              </a:r>
              <a:r>
                <a:rPr lang="en-GB" sz="1013" i="1" dirty="0">
                  <a:solidFill>
                    <a:srgbClr val="000066"/>
                  </a:solidFill>
                  <a:ea typeface="Osaka" charset="0"/>
                  <a:cs typeface="Osaka" charset="0"/>
                </a:rPr>
                <a:t>, 1989)</a:t>
              </a:r>
            </a:p>
          </p:txBody>
        </p:sp>
        <p:sp>
          <p:nvSpPr>
            <p:cNvPr id="38926" name="Freeform 14"/>
            <p:cNvSpPr>
              <a:spLocks noChangeArrowheads="1"/>
            </p:cNvSpPr>
            <p:nvPr/>
          </p:nvSpPr>
          <p:spPr bwMode="auto">
            <a:xfrm>
              <a:off x="5369214" y="2642679"/>
              <a:ext cx="103584" cy="934640"/>
            </a:xfrm>
            <a:custGeom>
              <a:avLst/>
              <a:gdLst>
                <a:gd name="G0" fmla="+- 1 0 0"/>
                <a:gd name="G1" fmla="*/ 1 0 51712"/>
                <a:gd name="T0" fmla="*/ 19 256 1"/>
                <a:gd name="T1" fmla="*/ 0 256 1"/>
                <a:gd name="G2" fmla="+- 0 T0 T1"/>
                <a:gd name="G3" fmla="cos G1 G2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T2" fmla="*/ 0 w 104"/>
                <a:gd name="T3" fmla="*/ 0 h 886"/>
                <a:gd name="T4" fmla="*/ 2147483647 w 104"/>
                <a:gd name="T5" fmla="*/ 2147483647 h 886"/>
                <a:gd name="T6" fmla="*/ 2147483647 w 104"/>
                <a:gd name="T7" fmla="*/ 2147483647 h 886"/>
                <a:gd name="T8" fmla="*/ 2147483647 w 104"/>
                <a:gd name="T9" fmla="*/ 2147483647 h 886"/>
                <a:gd name="T10" fmla="*/ 2147483647 w 104"/>
                <a:gd name="T11" fmla="*/ 2147483647 h 886"/>
                <a:gd name="T12" fmla="*/ 2147483647 w 104"/>
                <a:gd name="T13" fmla="*/ 2147483647 h 886"/>
                <a:gd name="T14" fmla="*/ 2147483647 w 104"/>
                <a:gd name="T15" fmla="*/ 2147483647 h 886"/>
                <a:gd name="T16" fmla="*/ 2147483647 w 104"/>
                <a:gd name="T17" fmla="*/ 2147483647 h 886"/>
                <a:gd name="T18" fmla="*/ 2147483647 w 104"/>
                <a:gd name="T19" fmla="*/ 2147483647 h 886"/>
                <a:gd name="T20" fmla="*/ 2147483647 w 104"/>
                <a:gd name="T21" fmla="*/ 2147483647 h 886"/>
                <a:gd name="T22" fmla="*/ 2147483647 w 104"/>
                <a:gd name="T23" fmla="*/ 2147483647 h 886"/>
                <a:gd name="T24" fmla="*/ 2147483647 w 104"/>
                <a:gd name="T25" fmla="*/ 2147483647 h 886"/>
                <a:gd name="T26" fmla="*/ 2147483647 w 104"/>
                <a:gd name="T27" fmla="*/ 2147483647 h 886"/>
                <a:gd name="T28" fmla="*/ 2147483647 w 104"/>
                <a:gd name="T29" fmla="*/ 2147483647 h 886"/>
                <a:gd name="T30" fmla="*/ 2147483647 w 104"/>
                <a:gd name="T31" fmla="*/ 2147483647 h 886"/>
                <a:gd name="T32" fmla="*/ 2147483647 w 104"/>
                <a:gd name="T33" fmla="*/ 2147483647 h 886"/>
                <a:gd name="T34" fmla="*/ 2147483647 w 104"/>
                <a:gd name="T35" fmla="*/ 2147483647 h 886"/>
                <a:gd name="T36" fmla="*/ 0 w 104"/>
                <a:gd name="T37" fmla="*/ 0 h 886"/>
                <a:gd name="T38" fmla="*/ 104 w 104"/>
                <a:gd name="T39" fmla="*/ 886 h 886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104" h="886">
                  <a:moveTo>
                    <a:pt x="0" y="0"/>
                  </a:moveTo>
                  <a:lnTo>
                    <a:pt x="10" y="19"/>
                  </a:lnTo>
                  <a:lnTo>
                    <a:pt x="19" y="53"/>
                  </a:lnTo>
                  <a:lnTo>
                    <a:pt x="26" y="98"/>
                  </a:lnTo>
                  <a:lnTo>
                    <a:pt x="33" y="154"/>
                  </a:lnTo>
                  <a:lnTo>
                    <a:pt x="39" y="218"/>
                  </a:lnTo>
                  <a:lnTo>
                    <a:pt x="44" y="289"/>
                  </a:lnTo>
                  <a:lnTo>
                    <a:pt x="49" y="363"/>
                  </a:lnTo>
                  <a:lnTo>
                    <a:pt x="53" y="440"/>
                  </a:lnTo>
                  <a:lnTo>
                    <a:pt x="58" y="518"/>
                  </a:lnTo>
                  <a:lnTo>
                    <a:pt x="62" y="593"/>
                  </a:lnTo>
                  <a:lnTo>
                    <a:pt x="67" y="664"/>
                  </a:lnTo>
                  <a:lnTo>
                    <a:pt x="72" y="728"/>
                  </a:lnTo>
                  <a:lnTo>
                    <a:pt x="79" y="785"/>
                  </a:lnTo>
                  <a:lnTo>
                    <a:pt x="86" y="831"/>
                  </a:lnTo>
                  <a:lnTo>
                    <a:pt x="94" y="865"/>
                  </a:lnTo>
                  <a:lnTo>
                    <a:pt x="103" y="885"/>
                  </a:lnTo>
                </a:path>
              </a:pathLst>
            </a:custGeom>
            <a:noFill/>
            <a:ln w="50760" cap="rnd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8927" name="Freeform 15"/>
            <p:cNvSpPr>
              <a:spLocks noChangeArrowheads="1"/>
            </p:cNvSpPr>
            <p:nvPr/>
          </p:nvSpPr>
          <p:spPr bwMode="auto">
            <a:xfrm>
              <a:off x="5471609" y="3535648"/>
              <a:ext cx="515540" cy="102394"/>
            </a:xfrm>
            <a:custGeom>
              <a:avLst/>
              <a:gdLst>
                <a:gd name="G0" fmla="+- 38 0 0"/>
                <a:gd name="G1" fmla="*/ 1 0 51712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14739 25856"/>
                <a:gd name="G10" fmla="*/ 1 48365 11520"/>
                <a:gd name="G11" fmla="*/ G10 1 180"/>
                <a:gd name="G12" fmla="*/ G9 1 G11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*/ 1 0 51712"/>
                <a:gd name="T0" fmla="*/ 0 w 518"/>
                <a:gd name="T1" fmla="*/ 2147483647 h 97"/>
                <a:gd name="T2" fmla="*/ 2147483647 w 518"/>
                <a:gd name="T3" fmla="*/ 2147483647 h 97"/>
                <a:gd name="T4" fmla="*/ 2147483647 w 518"/>
                <a:gd name="T5" fmla="*/ 2147483647 h 97"/>
                <a:gd name="T6" fmla="*/ 2147483647 w 518"/>
                <a:gd name="T7" fmla="*/ 2147483647 h 97"/>
                <a:gd name="T8" fmla="*/ 2147483647 w 518"/>
                <a:gd name="T9" fmla="*/ 2147483647 h 97"/>
                <a:gd name="T10" fmla="*/ 2147483647 w 518"/>
                <a:gd name="T11" fmla="*/ 2147483647 h 97"/>
                <a:gd name="T12" fmla="*/ 2147483647 w 518"/>
                <a:gd name="T13" fmla="*/ 2147483647 h 97"/>
                <a:gd name="T14" fmla="*/ 2147483647 w 518"/>
                <a:gd name="T15" fmla="*/ 2147483647 h 97"/>
                <a:gd name="T16" fmla="*/ 2147483647 w 518"/>
                <a:gd name="T17" fmla="*/ 2147483647 h 97"/>
                <a:gd name="T18" fmla="*/ 2147483647 w 518"/>
                <a:gd name="T19" fmla="*/ 2147483647 h 97"/>
                <a:gd name="T20" fmla="*/ 2147483647 w 518"/>
                <a:gd name="T21" fmla="*/ 2147483647 h 97"/>
                <a:gd name="T22" fmla="*/ 2147483647 w 518"/>
                <a:gd name="T23" fmla="*/ 2147483647 h 97"/>
                <a:gd name="T24" fmla="*/ 2147483647 w 518"/>
                <a:gd name="T25" fmla="*/ 2147483647 h 97"/>
                <a:gd name="T26" fmla="*/ 2147483647 w 518"/>
                <a:gd name="T27" fmla="*/ 2147483647 h 97"/>
                <a:gd name="T28" fmla="*/ 2147483647 w 518"/>
                <a:gd name="T29" fmla="*/ 2147483647 h 97"/>
                <a:gd name="T30" fmla="*/ 2147483647 w 518"/>
                <a:gd name="T31" fmla="*/ 2147483647 h 97"/>
                <a:gd name="T32" fmla="*/ 2147483647 w 518"/>
                <a:gd name="T33" fmla="*/ 0 h 97"/>
                <a:gd name="T34" fmla="*/ 0 w 518"/>
                <a:gd name="T35" fmla="*/ 0 h 97"/>
                <a:gd name="T36" fmla="*/ 518 w 51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518" h="97">
                  <a:moveTo>
                    <a:pt x="0" y="38"/>
                  </a:moveTo>
                  <a:lnTo>
                    <a:pt x="16" y="55"/>
                  </a:lnTo>
                  <a:lnTo>
                    <a:pt x="37" y="68"/>
                  </a:lnTo>
                  <a:lnTo>
                    <a:pt x="62" y="79"/>
                  </a:lnTo>
                  <a:lnTo>
                    <a:pt x="90" y="87"/>
                  </a:lnTo>
                  <a:lnTo>
                    <a:pt x="121" y="92"/>
                  </a:lnTo>
                  <a:lnTo>
                    <a:pt x="154" y="95"/>
                  </a:lnTo>
                  <a:lnTo>
                    <a:pt x="189" y="96"/>
                  </a:lnTo>
                  <a:lnTo>
                    <a:pt x="226" y="94"/>
                  </a:lnTo>
                  <a:lnTo>
                    <a:pt x="264" y="90"/>
                  </a:lnTo>
                  <a:lnTo>
                    <a:pt x="302" y="84"/>
                  </a:lnTo>
                  <a:lnTo>
                    <a:pt x="340" y="75"/>
                  </a:lnTo>
                  <a:lnTo>
                    <a:pt x="378" y="64"/>
                  </a:lnTo>
                  <a:lnTo>
                    <a:pt x="416" y="51"/>
                  </a:lnTo>
                  <a:lnTo>
                    <a:pt x="451" y="35"/>
                  </a:lnTo>
                  <a:lnTo>
                    <a:pt x="486" y="18"/>
                  </a:lnTo>
                  <a:lnTo>
                    <a:pt x="517" y="0"/>
                  </a:lnTo>
                </a:path>
              </a:pathLst>
            </a:custGeom>
            <a:noFill/>
            <a:ln w="50760" cap="rnd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8928" name="Freeform 16"/>
            <p:cNvSpPr>
              <a:spLocks noChangeArrowheads="1"/>
            </p:cNvSpPr>
            <p:nvPr/>
          </p:nvSpPr>
          <p:spPr bwMode="auto">
            <a:xfrm>
              <a:off x="5985960" y="3124882"/>
              <a:ext cx="573881" cy="411956"/>
            </a:xfrm>
            <a:custGeom>
              <a:avLst/>
              <a:gdLst>
                <a:gd name="G0" fmla="+- 389 0 0"/>
                <a:gd name="G1" fmla="+- 1 0 0"/>
                <a:gd name="G2" fmla="+- 1 0 0"/>
                <a:gd name="G3" fmla="+- 1 0 0"/>
                <a:gd name="G4" fmla="*/ 1 0 51712"/>
                <a:gd name="G5" fmla="sin 54736 G4"/>
                <a:gd name="G6" fmla="*/ 1 0 51712"/>
                <a:gd name="G7" fmla="cos 55018 G6"/>
                <a:gd name="G8" fmla="+- G5 0 G7"/>
                <a:gd name="G9" fmla="*/ G8 65535 1"/>
                <a:gd name="G10" fmla="+- G9 1080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*/ 1 0 51712"/>
                <a:gd name="G18" fmla="cos 54736 G17"/>
                <a:gd name="G19" fmla="*/ 1 0 51712"/>
                <a:gd name="G20" fmla="sin 54804 G19"/>
                <a:gd name="G21" fmla="+- G18 G20 0"/>
                <a:gd name="G22" fmla="+- G21 1080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T0" fmla="*/ 0 w 576"/>
                <a:gd name="T1" fmla="*/ 2147483647 h 390"/>
                <a:gd name="T2" fmla="*/ 2147483647 w 576"/>
                <a:gd name="T3" fmla="*/ 2147483647 h 390"/>
                <a:gd name="T4" fmla="*/ 2147483647 w 576"/>
                <a:gd name="T5" fmla="*/ 2147483647 h 390"/>
                <a:gd name="T6" fmla="*/ 2147483647 w 576"/>
                <a:gd name="T7" fmla="*/ 2147483647 h 390"/>
                <a:gd name="T8" fmla="*/ 2147483647 w 576"/>
                <a:gd name="T9" fmla="*/ 2147483647 h 390"/>
                <a:gd name="T10" fmla="*/ 2147483647 w 576"/>
                <a:gd name="T11" fmla="*/ 2147483647 h 390"/>
                <a:gd name="T12" fmla="*/ 2147483647 w 576"/>
                <a:gd name="T13" fmla="*/ 2147483647 h 390"/>
                <a:gd name="T14" fmla="*/ 2147483647 w 576"/>
                <a:gd name="T15" fmla="*/ 2147483647 h 390"/>
                <a:gd name="T16" fmla="*/ 2147483647 w 576"/>
                <a:gd name="T17" fmla="*/ 2147483647 h 390"/>
                <a:gd name="T18" fmla="*/ 2147483647 w 576"/>
                <a:gd name="T19" fmla="*/ 2147483647 h 390"/>
                <a:gd name="T20" fmla="*/ 2147483647 w 576"/>
                <a:gd name="T21" fmla="*/ 2147483647 h 390"/>
                <a:gd name="T22" fmla="*/ 2147483647 w 576"/>
                <a:gd name="T23" fmla="*/ 2147483647 h 390"/>
                <a:gd name="T24" fmla="*/ 2147483647 w 576"/>
                <a:gd name="T25" fmla="*/ 2147483647 h 390"/>
                <a:gd name="T26" fmla="*/ 2147483647 w 576"/>
                <a:gd name="T27" fmla="*/ 2147483647 h 390"/>
                <a:gd name="T28" fmla="*/ 2147483647 w 576"/>
                <a:gd name="T29" fmla="*/ 2147483647 h 390"/>
                <a:gd name="T30" fmla="*/ 2147483647 w 576"/>
                <a:gd name="T31" fmla="*/ 2147483647 h 390"/>
                <a:gd name="T32" fmla="*/ 2147483647 w 576"/>
                <a:gd name="T33" fmla="*/ 0 h 390"/>
                <a:gd name="T34" fmla="*/ 0 w 576"/>
                <a:gd name="T35" fmla="*/ 0 h 390"/>
                <a:gd name="T36" fmla="*/ 576 w 576"/>
                <a:gd name="T3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576" h="390">
                  <a:moveTo>
                    <a:pt x="0" y="389"/>
                  </a:moveTo>
                  <a:lnTo>
                    <a:pt x="31" y="367"/>
                  </a:lnTo>
                  <a:lnTo>
                    <a:pt x="64" y="341"/>
                  </a:lnTo>
                  <a:lnTo>
                    <a:pt x="97" y="313"/>
                  </a:lnTo>
                  <a:lnTo>
                    <a:pt x="130" y="282"/>
                  </a:lnTo>
                  <a:lnTo>
                    <a:pt x="165" y="251"/>
                  </a:lnTo>
                  <a:lnTo>
                    <a:pt x="200" y="218"/>
                  </a:lnTo>
                  <a:lnTo>
                    <a:pt x="237" y="186"/>
                  </a:lnTo>
                  <a:lnTo>
                    <a:pt x="273" y="154"/>
                  </a:lnTo>
                  <a:lnTo>
                    <a:pt x="310" y="123"/>
                  </a:lnTo>
                  <a:lnTo>
                    <a:pt x="348" y="94"/>
                  </a:lnTo>
                  <a:lnTo>
                    <a:pt x="385" y="68"/>
                  </a:lnTo>
                  <a:lnTo>
                    <a:pt x="423" y="46"/>
                  </a:lnTo>
                  <a:lnTo>
                    <a:pt x="461" y="26"/>
                  </a:lnTo>
                  <a:lnTo>
                    <a:pt x="499" y="12"/>
                  </a:lnTo>
                  <a:lnTo>
                    <a:pt x="537" y="3"/>
                  </a:lnTo>
                  <a:lnTo>
                    <a:pt x="575" y="0"/>
                  </a:lnTo>
                </a:path>
              </a:pathLst>
            </a:custGeom>
            <a:noFill/>
            <a:ln w="50760" cap="rnd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8929" name="Freeform 17"/>
            <p:cNvSpPr>
              <a:spLocks noChangeArrowheads="1"/>
            </p:cNvSpPr>
            <p:nvPr/>
          </p:nvSpPr>
          <p:spPr bwMode="auto">
            <a:xfrm>
              <a:off x="6558650" y="3124882"/>
              <a:ext cx="878681" cy="6893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T0" fmla="*/ 0 w 883"/>
                <a:gd name="T1" fmla="*/ 0 h 653"/>
                <a:gd name="T2" fmla="*/ 2147483647 w 883"/>
                <a:gd name="T3" fmla="*/ 2147483647 h 653"/>
                <a:gd name="T4" fmla="*/ 2147483647 w 883"/>
                <a:gd name="T5" fmla="*/ 2147483647 h 653"/>
                <a:gd name="T6" fmla="*/ 2147483647 w 883"/>
                <a:gd name="T7" fmla="*/ 2147483647 h 653"/>
                <a:gd name="T8" fmla="*/ 2147483647 w 883"/>
                <a:gd name="T9" fmla="*/ 2147483647 h 653"/>
                <a:gd name="T10" fmla="*/ 2147483647 w 883"/>
                <a:gd name="T11" fmla="*/ 2147483647 h 653"/>
                <a:gd name="T12" fmla="*/ 2147483647 w 883"/>
                <a:gd name="T13" fmla="*/ 2147483647 h 653"/>
                <a:gd name="T14" fmla="*/ 2147483647 w 883"/>
                <a:gd name="T15" fmla="*/ 2147483647 h 653"/>
                <a:gd name="T16" fmla="*/ 2147483647 w 883"/>
                <a:gd name="T17" fmla="*/ 2147483647 h 653"/>
                <a:gd name="T18" fmla="*/ 2147483647 w 883"/>
                <a:gd name="T19" fmla="*/ 2147483647 h 653"/>
                <a:gd name="T20" fmla="*/ 2147483647 w 883"/>
                <a:gd name="T21" fmla="*/ 2147483647 h 653"/>
                <a:gd name="T22" fmla="*/ 2147483647 w 883"/>
                <a:gd name="T23" fmla="*/ 2147483647 h 653"/>
                <a:gd name="T24" fmla="*/ 2147483647 w 883"/>
                <a:gd name="T25" fmla="*/ 2147483647 h 653"/>
                <a:gd name="T26" fmla="*/ 2147483647 w 883"/>
                <a:gd name="T27" fmla="*/ 2147483647 h 653"/>
                <a:gd name="T28" fmla="*/ 2147483647 w 883"/>
                <a:gd name="T29" fmla="*/ 2147483647 h 653"/>
                <a:gd name="T30" fmla="*/ 2147483647 w 883"/>
                <a:gd name="T31" fmla="*/ 2147483647 h 653"/>
                <a:gd name="T32" fmla="*/ 2147483647 w 883"/>
                <a:gd name="T33" fmla="*/ 2147483647 h 653"/>
                <a:gd name="T34" fmla="*/ 0 w 883"/>
                <a:gd name="T35" fmla="*/ 0 h 653"/>
                <a:gd name="T36" fmla="*/ 883 w 883"/>
                <a:gd name="T37" fmla="*/ 65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883" h="653">
                  <a:moveTo>
                    <a:pt x="0" y="0"/>
                  </a:moveTo>
                  <a:lnTo>
                    <a:pt x="93" y="7"/>
                  </a:lnTo>
                  <a:lnTo>
                    <a:pt x="173" y="27"/>
                  </a:lnTo>
                  <a:lnTo>
                    <a:pt x="242" y="60"/>
                  </a:lnTo>
                  <a:lnTo>
                    <a:pt x="301" y="102"/>
                  </a:lnTo>
                  <a:lnTo>
                    <a:pt x="351" y="150"/>
                  </a:lnTo>
                  <a:lnTo>
                    <a:pt x="396" y="206"/>
                  </a:lnTo>
                  <a:lnTo>
                    <a:pt x="436" y="265"/>
                  </a:lnTo>
                  <a:lnTo>
                    <a:pt x="473" y="326"/>
                  </a:lnTo>
                  <a:lnTo>
                    <a:pt x="509" y="386"/>
                  </a:lnTo>
                  <a:lnTo>
                    <a:pt x="546" y="445"/>
                  </a:lnTo>
                  <a:lnTo>
                    <a:pt x="586" y="500"/>
                  </a:lnTo>
                  <a:lnTo>
                    <a:pt x="629" y="549"/>
                  </a:lnTo>
                  <a:lnTo>
                    <a:pt x="679" y="591"/>
                  </a:lnTo>
                  <a:lnTo>
                    <a:pt x="736" y="624"/>
                  </a:lnTo>
                  <a:lnTo>
                    <a:pt x="803" y="644"/>
                  </a:lnTo>
                  <a:lnTo>
                    <a:pt x="882" y="652"/>
                  </a:lnTo>
                </a:path>
              </a:pathLst>
            </a:custGeom>
            <a:noFill/>
            <a:ln w="50760" cap="rnd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8930" name="Freeform 18"/>
            <p:cNvSpPr>
              <a:spLocks noChangeArrowheads="1"/>
            </p:cNvSpPr>
            <p:nvPr/>
          </p:nvSpPr>
          <p:spPr bwMode="auto">
            <a:xfrm>
              <a:off x="7437329" y="2067608"/>
              <a:ext cx="791766" cy="1746647"/>
            </a:xfrm>
            <a:custGeom>
              <a:avLst/>
              <a:gdLst>
                <a:gd name="G0" fmla="+- 1653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*/ 1 0 51712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T0" fmla="*/ 0 w 796"/>
                <a:gd name="T1" fmla="*/ 2147483647 h 1654"/>
                <a:gd name="T2" fmla="*/ 2147483647 w 796"/>
                <a:gd name="T3" fmla="*/ 2147483647 h 1654"/>
                <a:gd name="T4" fmla="*/ 2147483647 w 796"/>
                <a:gd name="T5" fmla="*/ 2147483647 h 1654"/>
                <a:gd name="T6" fmla="*/ 2147483647 w 796"/>
                <a:gd name="T7" fmla="*/ 2147483647 h 1654"/>
                <a:gd name="T8" fmla="*/ 2147483647 w 796"/>
                <a:gd name="T9" fmla="*/ 2147483647 h 1654"/>
                <a:gd name="T10" fmla="*/ 2147483647 w 796"/>
                <a:gd name="T11" fmla="*/ 2147483647 h 1654"/>
                <a:gd name="T12" fmla="*/ 2147483647 w 796"/>
                <a:gd name="T13" fmla="*/ 2147483647 h 1654"/>
                <a:gd name="T14" fmla="*/ 2147483647 w 796"/>
                <a:gd name="T15" fmla="*/ 2147483647 h 1654"/>
                <a:gd name="T16" fmla="*/ 2147483647 w 796"/>
                <a:gd name="T17" fmla="*/ 2147483647 h 1654"/>
                <a:gd name="T18" fmla="*/ 2147483647 w 796"/>
                <a:gd name="T19" fmla="*/ 2147483647 h 1654"/>
                <a:gd name="T20" fmla="*/ 2147483647 w 796"/>
                <a:gd name="T21" fmla="*/ 2147483647 h 1654"/>
                <a:gd name="T22" fmla="*/ 2147483647 w 796"/>
                <a:gd name="T23" fmla="*/ 2147483647 h 1654"/>
                <a:gd name="T24" fmla="*/ 2147483647 w 796"/>
                <a:gd name="T25" fmla="*/ 2147483647 h 1654"/>
                <a:gd name="T26" fmla="*/ 2147483647 w 796"/>
                <a:gd name="T27" fmla="*/ 2147483647 h 1654"/>
                <a:gd name="T28" fmla="*/ 2147483647 w 796"/>
                <a:gd name="T29" fmla="*/ 2147483647 h 1654"/>
                <a:gd name="T30" fmla="*/ 2147483647 w 796"/>
                <a:gd name="T31" fmla="*/ 2147483647 h 1654"/>
                <a:gd name="T32" fmla="*/ 2147483647 w 796"/>
                <a:gd name="T33" fmla="*/ 0 h 1654"/>
                <a:gd name="T34" fmla="*/ 0 w 796"/>
                <a:gd name="T35" fmla="*/ 0 h 1654"/>
                <a:gd name="T36" fmla="*/ 796 w 796"/>
                <a:gd name="T37" fmla="*/ 1654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796" h="1654">
                  <a:moveTo>
                    <a:pt x="0" y="1653"/>
                  </a:moveTo>
                  <a:lnTo>
                    <a:pt x="48" y="1634"/>
                  </a:lnTo>
                  <a:lnTo>
                    <a:pt x="95" y="1581"/>
                  </a:lnTo>
                  <a:lnTo>
                    <a:pt x="141" y="1500"/>
                  </a:lnTo>
                  <a:lnTo>
                    <a:pt x="185" y="1394"/>
                  </a:lnTo>
                  <a:lnTo>
                    <a:pt x="229" y="1269"/>
                  </a:lnTo>
                  <a:lnTo>
                    <a:pt x="272" y="1129"/>
                  </a:lnTo>
                  <a:lnTo>
                    <a:pt x="316" y="980"/>
                  </a:lnTo>
                  <a:lnTo>
                    <a:pt x="361" y="827"/>
                  </a:lnTo>
                  <a:lnTo>
                    <a:pt x="406" y="672"/>
                  </a:lnTo>
                  <a:lnTo>
                    <a:pt x="453" y="523"/>
                  </a:lnTo>
                  <a:lnTo>
                    <a:pt x="502" y="383"/>
                  </a:lnTo>
                  <a:lnTo>
                    <a:pt x="554" y="258"/>
                  </a:lnTo>
                  <a:lnTo>
                    <a:pt x="609" y="152"/>
                  </a:lnTo>
                  <a:lnTo>
                    <a:pt x="667" y="70"/>
                  </a:lnTo>
                  <a:lnTo>
                    <a:pt x="729" y="18"/>
                  </a:lnTo>
                  <a:lnTo>
                    <a:pt x="795" y="0"/>
                  </a:lnTo>
                </a:path>
              </a:pathLst>
            </a:custGeom>
            <a:noFill/>
            <a:ln w="50760" cap="rnd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8931" name="Freeform 19"/>
            <p:cNvSpPr>
              <a:spLocks noChangeArrowheads="1"/>
            </p:cNvSpPr>
            <p:nvPr/>
          </p:nvSpPr>
          <p:spPr bwMode="auto">
            <a:xfrm>
              <a:off x="8227906" y="2067607"/>
              <a:ext cx="583406" cy="1571625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*/ 1 0 51712"/>
                <a:gd name="G13" fmla="+- 1 0 0"/>
                <a:gd name="G14" fmla="+- 1 0 0"/>
                <a:gd name="G15" fmla="+- 1 0 0"/>
                <a:gd name="G16" fmla="+- 1 0 0"/>
                <a:gd name="T0" fmla="*/ 0 w 585"/>
                <a:gd name="T1" fmla="*/ 0 h 1488"/>
                <a:gd name="T2" fmla="*/ 2147483647 w 585"/>
                <a:gd name="T3" fmla="*/ 2147483647 h 1488"/>
                <a:gd name="T4" fmla="*/ 2147483647 w 585"/>
                <a:gd name="T5" fmla="*/ 2147483647 h 1488"/>
                <a:gd name="T6" fmla="*/ 2147483647 w 585"/>
                <a:gd name="T7" fmla="*/ 2147483647 h 1488"/>
                <a:gd name="T8" fmla="*/ 2147483647 w 585"/>
                <a:gd name="T9" fmla="*/ 2147483647 h 1488"/>
                <a:gd name="T10" fmla="*/ 2147483647 w 585"/>
                <a:gd name="T11" fmla="*/ 2147483647 h 1488"/>
                <a:gd name="T12" fmla="*/ 2147483647 w 585"/>
                <a:gd name="T13" fmla="*/ 2147483647 h 1488"/>
                <a:gd name="T14" fmla="*/ 2147483647 w 585"/>
                <a:gd name="T15" fmla="*/ 2147483647 h 1488"/>
                <a:gd name="T16" fmla="*/ 2147483647 w 585"/>
                <a:gd name="T17" fmla="*/ 2147483647 h 1488"/>
                <a:gd name="T18" fmla="*/ 2147483647 w 585"/>
                <a:gd name="T19" fmla="*/ 2147483647 h 1488"/>
                <a:gd name="T20" fmla="*/ 2147483647 w 585"/>
                <a:gd name="T21" fmla="*/ 2147483647 h 1488"/>
                <a:gd name="T22" fmla="*/ 2147483647 w 585"/>
                <a:gd name="T23" fmla="*/ 2147483647 h 1488"/>
                <a:gd name="T24" fmla="*/ 2147483647 w 585"/>
                <a:gd name="T25" fmla="*/ 2147483647 h 1488"/>
                <a:gd name="T26" fmla="*/ 2147483647 w 585"/>
                <a:gd name="T27" fmla="*/ 2147483647 h 1488"/>
                <a:gd name="T28" fmla="*/ 2147483647 w 585"/>
                <a:gd name="T29" fmla="*/ 2147483647 h 1488"/>
                <a:gd name="T30" fmla="*/ 2147483647 w 585"/>
                <a:gd name="T31" fmla="*/ 2147483647 h 1488"/>
                <a:gd name="T32" fmla="*/ 2147483647 w 585"/>
                <a:gd name="T33" fmla="*/ 2147483647 h 1488"/>
                <a:gd name="T34" fmla="*/ 0 w 585"/>
                <a:gd name="T35" fmla="*/ 0 h 1488"/>
                <a:gd name="T36" fmla="*/ 585 w 585"/>
                <a:gd name="T37" fmla="*/ 1488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585" h="1488">
                  <a:moveTo>
                    <a:pt x="0" y="0"/>
                  </a:moveTo>
                  <a:lnTo>
                    <a:pt x="61" y="14"/>
                  </a:lnTo>
                  <a:lnTo>
                    <a:pt x="120" y="57"/>
                  </a:lnTo>
                  <a:lnTo>
                    <a:pt x="175" y="123"/>
                  </a:lnTo>
                  <a:lnTo>
                    <a:pt x="227" y="209"/>
                  </a:lnTo>
                  <a:lnTo>
                    <a:pt x="276" y="312"/>
                  </a:lnTo>
                  <a:lnTo>
                    <a:pt x="322" y="427"/>
                  </a:lnTo>
                  <a:lnTo>
                    <a:pt x="364" y="552"/>
                  </a:lnTo>
                  <a:lnTo>
                    <a:pt x="403" y="682"/>
                  </a:lnTo>
                  <a:lnTo>
                    <a:pt x="438" y="815"/>
                  </a:lnTo>
                  <a:lnTo>
                    <a:pt x="470" y="945"/>
                  </a:lnTo>
                  <a:lnTo>
                    <a:pt x="499" y="1070"/>
                  </a:lnTo>
                  <a:lnTo>
                    <a:pt x="523" y="1186"/>
                  </a:lnTo>
                  <a:lnTo>
                    <a:pt x="544" y="1289"/>
                  </a:lnTo>
                  <a:lnTo>
                    <a:pt x="561" y="1376"/>
                  </a:lnTo>
                  <a:lnTo>
                    <a:pt x="575" y="1443"/>
                  </a:lnTo>
                  <a:lnTo>
                    <a:pt x="584" y="1487"/>
                  </a:lnTo>
                </a:path>
              </a:pathLst>
            </a:custGeom>
            <a:noFill/>
            <a:ln w="50760" cap="rnd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8932" name="Freeform 20"/>
            <p:cNvSpPr>
              <a:spLocks noChangeArrowheads="1"/>
            </p:cNvSpPr>
            <p:nvPr/>
          </p:nvSpPr>
          <p:spPr bwMode="auto">
            <a:xfrm>
              <a:off x="8810121" y="3638041"/>
              <a:ext cx="157163" cy="64294"/>
            </a:xfrm>
            <a:custGeom>
              <a:avLst/>
              <a:gdLst>
                <a:gd name="G0" fmla="+- 1 0 0"/>
                <a:gd name="G1" fmla="*/ 1 0 51712"/>
                <a:gd name="G2" fmla="*/ 1 0 51712"/>
                <a:gd name="T0" fmla="*/ 24 256 1"/>
                <a:gd name="T1" fmla="*/ 0 256 1"/>
                <a:gd name="G3" fmla="+- 0 T0 T1"/>
                <a:gd name="G4" fmla="cos G2 G3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T2" fmla="*/ 0 w 158"/>
                <a:gd name="T3" fmla="*/ 0 h 61"/>
                <a:gd name="T4" fmla="*/ 2147483647 w 158"/>
                <a:gd name="T5" fmla="*/ 2147483647 h 61"/>
                <a:gd name="T6" fmla="*/ 2147483647 w 158"/>
                <a:gd name="T7" fmla="*/ 2147483647 h 61"/>
                <a:gd name="T8" fmla="*/ 2147483647 w 158"/>
                <a:gd name="T9" fmla="*/ 2147483647 h 61"/>
                <a:gd name="T10" fmla="*/ 2147483647 w 158"/>
                <a:gd name="T11" fmla="*/ 2147483647 h 61"/>
                <a:gd name="T12" fmla="*/ 2147483647 w 158"/>
                <a:gd name="T13" fmla="*/ 2147483647 h 61"/>
                <a:gd name="T14" fmla="*/ 2147483647 w 158"/>
                <a:gd name="T15" fmla="*/ 2147483647 h 61"/>
                <a:gd name="T16" fmla="*/ 2147483647 w 158"/>
                <a:gd name="T17" fmla="*/ 2147483647 h 61"/>
                <a:gd name="T18" fmla="*/ 2147483647 w 158"/>
                <a:gd name="T19" fmla="*/ 2147483647 h 61"/>
                <a:gd name="T20" fmla="*/ 2147483647 w 158"/>
                <a:gd name="T21" fmla="*/ 2147483647 h 61"/>
                <a:gd name="T22" fmla="*/ 2147483647 w 158"/>
                <a:gd name="T23" fmla="*/ 2147483647 h 61"/>
                <a:gd name="T24" fmla="*/ 2147483647 w 158"/>
                <a:gd name="T25" fmla="*/ 2147483647 h 61"/>
                <a:gd name="T26" fmla="*/ 2147483647 w 158"/>
                <a:gd name="T27" fmla="*/ 2147483647 h 61"/>
                <a:gd name="T28" fmla="*/ 2147483647 w 158"/>
                <a:gd name="T29" fmla="*/ 2147483647 h 61"/>
                <a:gd name="T30" fmla="*/ 2147483647 w 158"/>
                <a:gd name="T31" fmla="*/ 2147483647 h 61"/>
                <a:gd name="T32" fmla="*/ 2147483647 w 158"/>
                <a:gd name="T33" fmla="*/ 2147483647 h 61"/>
                <a:gd name="T34" fmla="*/ 2147483647 w 158"/>
                <a:gd name="T35" fmla="*/ 2147483647 h 61"/>
                <a:gd name="T36" fmla="*/ 0 w 158"/>
                <a:gd name="T37" fmla="*/ 0 h 61"/>
                <a:gd name="T38" fmla="*/ 158 w 158"/>
                <a:gd name="T39" fmla="*/ 61 h 61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T36" t="T37" r="T38" b="T39"/>
              <a:pathLst>
                <a:path w="158" h="61">
                  <a:moveTo>
                    <a:pt x="0" y="0"/>
                  </a:moveTo>
                  <a:lnTo>
                    <a:pt x="4" y="13"/>
                  </a:lnTo>
                  <a:lnTo>
                    <a:pt x="10" y="24"/>
                  </a:lnTo>
                  <a:lnTo>
                    <a:pt x="17" y="34"/>
                  </a:lnTo>
                  <a:lnTo>
                    <a:pt x="25" y="42"/>
                  </a:lnTo>
                  <a:lnTo>
                    <a:pt x="33" y="48"/>
                  </a:lnTo>
                  <a:lnTo>
                    <a:pt x="43" y="52"/>
                  </a:lnTo>
                  <a:lnTo>
                    <a:pt x="53" y="56"/>
                  </a:lnTo>
                  <a:lnTo>
                    <a:pt x="64" y="58"/>
                  </a:lnTo>
                  <a:lnTo>
                    <a:pt x="75" y="59"/>
                  </a:lnTo>
                  <a:lnTo>
                    <a:pt x="87" y="60"/>
                  </a:lnTo>
                  <a:lnTo>
                    <a:pt x="99" y="60"/>
                  </a:lnTo>
                  <a:lnTo>
                    <a:pt x="111" y="60"/>
                  </a:lnTo>
                  <a:lnTo>
                    <a:pt x="122" y="59"/>
                  </a:lnTo>
                  <a:lnTo>
                    <a:pt x="134" y="59"/>
                  </a:lnTo>
                  <a:lnTo>
                    <a:pt x="146" y="58"/>
                  </a:lnTo>
                  <a:lnTo>
                    <a:pt x="157" y="58"/>
                  </a:lnTo>
                </a:path>
              </a:pathLst>
            </a:custGeom>
            <a:noFill/>
            <a:ln w="50760" cap="rnd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8933" name="Freeform 21"/>
            <p:cNvSpPr>
              <a:spLocks noChangeArrowheads="1"/>
            </p:cNvSpPr>
            <p:nvPr/>
          </p:nvSpPr>
          <p:spPr bwMode="auto">
            <a:xfrm>
              <a:off x="5234223" y="1816330"/>
              <a:ext cx="3598069" cy="2268140"/>
            </a:xfrm>
            <a:custGeom>
              <a:avLst/>
              <a:gdLst>
                <a:gd name="G0" fmla="+- 1 0 0"/>
                <a:gd name="G1" fmla="+- 2147 0 0"/>
                <a:gd name="G2" fmla="+- 1 0 0"/>
                <a:gd name="G3" fmla="+- 1 0 0"/>
                <a:gd name="G4" fmla="+- 1 0 0"/>
                <a:gd name="T0" fmla="*/ 0 w 3614"/>
                <a:gd name="T1" fmla="*/ 0 h 2148"/>
                <a:gd name="T2" fmla="*/ 0 w 3614"/>
                <a:gd name="T3" fmla="*/ 2147483647 h 2148"/>
                <a:gd name="T4" fmla="*/ 2147483647 w 3614"/>
                <a:gd name="T5" fmla="*/ 2147483647 h 2148"/>
                <a:gd name="T6" fmla="*/ 2147483647 w 3614"/>
                <a:gd name="T7" fmla="*/ 0 h 2148"/>
                <a:gd name="T8" fmla="*/ 0 w 3614"/>
                <a:gd name="T9" fmla="*/ 0 h 2148"/>
                <a:gd name="T10" fmla="*/ 0 w 3614"/>
                <a:gd name="T11" fmla="*/ 0 h 2148"/>
                <a:gd name="T12" fmla="*/ 3614 w 3614"/>
                <a:gd name="T13" fmla="*/ 2148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614" h="2148">
                  <a:moveTo>
                    <a:pt x="0" y="0"/>
                  </a:moveTo>
                  <a:lnTo>
                    <a:pt x="0" y="2147"/>
                  </a:lnTo>
                  <a:lnTo>
                    <a:pt x="3613" y="2147"/>
                  </a:lnTo>
                  <a:lnTo>
                    <a:pt x="3613" y="0"/>
                  </a:lnTo>
                  <a:lnTo>
                    <a:pt x="0" y="0"/>
                  </a:lnTo>
                </a:path>
              </a:pathLst>
            </a:custGeom>
            <a:noFill/>
            <a:ln w="25560" cap="rnd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013">
                <a:ea typeface="ＭＳ Ｐゴシック" charset="0"/>
              </a:endParaRPr>
            </a:p>
          </p:txBody>
        </p:sp>
        <p:sp>
          <p:nvSpPr>
            <p:cNvPr id="38935" name="Rectangle 23"/>
            <p:cNvSpPr>
              <a:spLocks noChangeArrowheads="1"/>
            </p:cNvSpPr>
            <p:nvPr/>
          </p:nvSpPr>
          <p:spPr bwMode="auto">
            <a:xfrm rot="16200000">
              <a:off x="4763522" y="1875484"/>
              <a:ext cx="524397" cy="277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8050" tIns="28620" rIns="58050" bIns="2862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GB" sz="1425" b="1">
                  <a:solidFill>
                    <a:srgbClr val="000066"/>
                  </a:solidFill>
                  <a:ea typeface="Osaka" charset="0"/>
                  <a:cs typeface="Osaka" charset="0"/>
                </a:rPr>
                <a:t>High</a:t>
              </a:r>
            </a:p>
          </p:txBody>
        </p:sp>
        <p:sp>
          <p:nvSpPr>
            <p:cNvPr id="38936" name="Rectangle 24"/>
            <p:cNvSpPr>
              <a:spLocks noChangeArrowheads="1"/>
            </p:cNvSpPr>
            <p:nvPr/>
          </p:nvSpPr>
          <p:spPr bwMode="auto">
            <a:xfrm rot="16200000">
              <a:off x="4772843" y="3929907"/>
              <a:ext cx="484322" cy="277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8050" tIns="28620" rIns="58050" bIns="2862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GB" sz="1425" b="1">
                  <a:solidFill>
                    <a:srgbClr val="000066"/>
                  </a:solidFill>
                  <a:ea typeface="Osaka" charset="0"/>
                  <a:cs typeface="Osaka" charset="0"/>
                </a:rPr>
                <a:t>Low</a:t>
              </a:r>
            </a:p>
          </p:txBody>
        </p:sp>
        <p:sp>
          <p:nvSpPr>
            <p:cNvPr id="38937" name="Rectangle 25"/>
            <p:cNvSpPr>
              <a:spLocks noChangeArrowheads="1"/>
            </p:cNvSpPr>
            <p:nvPr/>
          </p:nvSpPr>
          <p:spPr bwMode="auto">
            <a:xfrm rot="16200000">
              <a:off x="4181099" y="2872038"/>
              <a:ext cx="1141553" cy="277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8050" tIns="28620" rIns="58050" bIns="2862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GB" sz="1425" b="1">
                  <a:solidFill>
                    <a:srgbClr val="000066"/>
                  </a:solidFill>
                  <a:ea typeface="Osaka" charset="0"/>
                  <a:cs typeface="Osaka" charset="0"/>
                </a:rPr>
                <a:t>Drowsiness</a:t>
              </a:r>
            </a:p>
          </p:txBody>
        </p:sp>
        <p:sp>
          <p:nvSpPr>
            <p:cNvPr id="38938" name="Rectangle 26"/>
            <p:cNvSpPr>
              <a:spLocks noChangeArrowheads="1"/>
            </p:cNvSpPr>
            <p:nvPr/>
          </p:nvSpPr>
          <p:spPr bwMode="auto">
            <a:xfrm>
              <a:off x="6787249" y="2634344"/>
              <a:ext cx="1115905" cy="277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8050" tIns="28620" rIns="58050" bIns="2862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GB" sz="1425" b="1">
                  <a:solidFill>
                    <a:srgbClr val="A50021"/>
                  </a:solidFill>
                  <a:ea typeface="Osaka" charset="0"/>
                  <a:cs typeface="Osaka" charset="0"/>
                </a:rPr>
                <a:t> Forbidden </a:t>
              </a:r>
            </a:p>
          </p:txBody>
        </p:sp>
        <p:sp>
          <p:nvSpPr>
            <p:cNvPr id="38939" name="Rectangle 27"/>
            <p:cNvSpPr>
              <a:spLocks noChangeArrowheads="1"/>
            </p:cNvSpPr>
            <p:nvPr/>
          </p:nvSpPr>
          <p:spPr bwMode="auto">
            <a:xfrm>
              <a:off x="6730100" y="2862944"/>
              <a:ext cx="788893" cy="277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8050" tIns="28620" rIns="58050" bIns="2862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GB" sz="1425" b="1">
                  <a:solidFill>
                    <a:srgbClr val="A50021"/>
                  </a:solidFill>
                  <a:ea typeface="Osaka" charset="0"/>
                  <a:cs typeface="Osaka" charset="0"/>
                </a:rPr>
                <a:t> sleep   </a:t>
              </a:r>
            </a:p>
          </p:txBody>
        </p:sp>
        <p:sp>
          <p:nvSpPr>
            <p:cNvPr id="38940" name="Rectangle 28"/>
            <p:cNvSpPr>
              <a:spLocks noChangeArrowheads="1"/>
            </p:cNvSpPr>
            <p:nvPr/>
          </p:nvSpPr>
          <p:spPr bwMode="auto">
            <a:xfrm>
              <a:off x="7301600" y="2862944"/>
              <a:ext cx="534015" cy="277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8050" tIns="28620" rIns="58050" bIns="28620">
              <a:spAutoFit/>
            </a:bodyPr>
            <a:lstStyle/>
            <a:p>
              <a:pPr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GB" sz="1425" b="1">
                  <a:solidFill>
                    <a:srgbClr val="A50021"/>
                  </a:solidFill>
                  <a:ea typeface="Osaka" charset="0"/>
                  <a:cs typeface="Osaka" charset="0"/>
                </a:rPr>
                <a:t>zone</a:t>
              </a:r>
            </a:p>
          </p:txBody>
        </p:sp>
        <p:sp>
          <p:nvSpPr>
            <p:cNvPr id="38941" name="Rectangle 29"/>
            <p:cNvSpPr>
              <a:spLocks noChangeArrowheads="1"/>
            </p:cNvSpPr>
            <p:nvPr/>
          </p:nvSpPr>
          <p:spPr bwMode="auto">
            <a:xfrm>
              <a:off x="5987148" y="3434444"/>
              <a:ext cx="1172766" cy="496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8050" tIns="28620" rIns="58050" bIns="28620">
              <a:spAutoFit/>
            </a:bodyPr>
            <a:lstStyle/>
            <a:p>
              <a:pPr algn="ctr">
                <a:tabLst>
                  <a:tab pos="0" algn="l"/>
                  <a:tab pos="685800" algn="l"/>
                  <a:tab pos="1371600" algn="l"/>
                  <a:tab pos="2057400" algn="l"/>
                  <a:tab pos="2743200" algn="l"/>
                  <a:tab pos="3429000" algn="l"/>
                  <a:tab pos="4114800" algn="l"/>
                  <a:tab pos="4800600" algn="l"/>
                  <a:tab pos="5486400" algn="l"/>
                  <a:tab pos="6172200" algn="l"/>
                  <a:tab pos="6858000" algn="l"/>
                  <a:tab pos="7543800" algn="l"/>
                </a:tabLst>
                <a:defRPr/>
              </a:pPr>
              <a:r>
                <a:rPr lang="en-GB" sz="1425" b="1" dirty="0">
                  <a:solidFill>
                    <a:srgbClr val="A50021"/>
                  </a:solidFill>
                  <a:ea typeface="Osaka" charset="0"/>
                  <a:cs typeface="Osaka" charset="0"/>
                </a:rPr>
                <a:t>Secondary gate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C1D31969-0C26-A8D3-4048-BC46D9A20D64}"/>
              </a:ext>
            </a:extLst>
          </p:cNvPr>
          <p:cNvGrpSpPr/>
          <p:nvPr/>
        </p:nvGrpSpPr>
        <p:grpSpPr>
          <a:xfrm>
            <a:off x="629" y="1636802"/>
            <a:ext cx="5172439" cy="3544798"/>
            <a:chOff x="126818" y="1532071"/>
            <a:chExt cx="5172439" cy="3544798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400EA25C-FCE9-AA79-CCDC-01004AEB7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82" y="1676444"/>
              <a:ext cx="5172075" cy="340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C684A458-E812-4234-3BB9-D44C00DA7207}"/>
                </a:ext>
              </a:extLst>
            </p:cNvPr>
            <p:cNvSpPr txBox="1"/>
            <p:nvPr/>
          </p:nvSpPr>
          <p:spPr>
            <a:xfrm>
              <a:off x="126818" y="1532071"/>
              <a:ext cx="198113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rgbClr val="312B81"/>
                  </a:solidFill>
                  <a:latin typeface="Arial" charset="0"/>
                </a:rPr>
                <a:t>Time to </a:t>
              </a:r>
              <a:r>
                <a:rPr lang="fr-FR" sz="1600" b="1" dirty="0" err="1">
                  <a:solidFill>
                    <a:srgbClr val="312B81"/>
                  </a:solidFill>
                  <a:latin typeface="Arial" charset="0"/>
                </a:rPr>
                <a:t>fall</a:t>
              </a:r>
              <a:r>
                <a:rPr lang="fr-FR" sz="1600" b="1" dirty="0">
                  <a:solidFill>
                    <a:srgbClr val="312B81"/>
                  </a:solidFill>
                  <a:latin typeface="Arial" charset="0"/>
                </a:rPr>
                <a:t> </a:t>
              </a:r>
            </a:p>
            <a:p>
              <a:r>
                <a:rPr lang="fr-FR" sz="1600" b="1" dirty="0" err="1">
                  <a:solidFill>
                    <a:srgbClr val="312B81"/>
                  </a:solidFill>
                  <a:latin typeface="Arial" charset="0"/>
                </a:rPr>
                <a:t>asleep</a:t>
              </a:r>
              <a:endParaRPr lang="fr-FR" sz="1600" b="1" dirty="0">
                <a:solidFill>
                  <a:srgbClr val="312B8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61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re 84"/>
          <p:cNvSpPr>
            <a:spLocks noGrp="1"/>
          </p:cNvSpPr>
          <p:nvPr>
            <p:ph type="title" idx="4294967295"/>
          </p:nvPr>
        </p:nvSpPr>
        <p:spPr>
          <a:xfrm>
            <a:off x="512838" y="8085"/>
            <a:ext cx="7941365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E74F2A"/>
                </a:solidFill>
              </a:rPr>
              <a:t>Night sleep versus day sleep</a:t>
            </a:r>
            <a:endParaRPr lang="fr-FR" dirty="0">
              <a:solidFill>
                <a:srgbClr val="E74F2A"/>
              </a:solidFill>
            </a:endParaRP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0" y="1929089"/>
            <a:ext cx="4456113" cy="2593975"/>
          </a:xfrm>
          <a:prstGeom prst="rect">
            <a:avLst/>
          </a:prstGeom>
          <a:solidFill>
            <a:srgbClr val="FF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1421610" y="1576485"/>
            <a:ext cx="16414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b="1" dirty="0" err="1">
                <a:solidFill>
                  <a:schemeClr val="tx2"/>
                </a:solidFill>
              </a:rPr>
              <a:t>Nightime</a:t>
            </a:r>
            <a:r>
              <a:rPr lang="en-US" b="1" dirty="0">
                <a:solidFill>
                  <a:schemeClr val="tx2"/>
                </a:solidFill>
              </a:rPr>
              <a:t> sleep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1710147" y="5680941"/>
            <a:ext cx="10643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1F497D"/>
                </a:solidFill>
              </a:rPr>
              <a:t>Recovery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6085" name="Freeform 9"/>
          <p:cNvSpPr>
            <a:spLocks/>
          </p:cNvSpPr>
          <p:nvPr/>
        </p:nvSpPr>
        <p:spPr bwMode="auto">
          <a:xfrm>
            <a:off x="1982788" y="4632601"/>
            <a:ext cx="519113" cy="796925"/>
          </a:xfrm>
          <a:custGeom>
            <a:avLst/>
            <a:gdLst>
              <a:gd name="T0" fmla="*/ 2147483647 w 327"/>
              <a:gd name="T1" fmla="*/ 0 h 502"/>
              <a:gd name="T2" fmla="*/ 2147483647 w 327"/>
              <a:gd name="T3" fmla="*/ 2147483647 h 502"/>
              <a:gd name="T4" fmla="*/ 2147483647 w 327"/>
              <a:gd name="T5" fmla="*/ 2147483647 h 502"/>
              <a:gd name="T6" fmla="*/ 2147483647 w 327"/>
              <a:gd name="T7" fmla="*/ 2147483647 h 502"/>
              <a:gd name="T8" fmla="*/ 0 w 327"/>
              <a:gd name="T9" fmla="*/ 2147483647 h 502"/>
              <a:gd name="T10" fmla="*/ 2147483647 w 327"/>
              <a:gd name="T11" fmla="*/ 2147483647 h 502"/>
              <a:gd name="T12" fmla="*/ 2147483647 w 327"/>
              <a:gd name="T13" fmla="*/ 0 h 502"/>
              <a:gd name="T14" fmla="*/ 2147483647 w 327"/>
              <a:gd name="T15" fmla="*/ 0 h 502"/>
              <a:gd name="T16" fmla="*/ 2147483647 w 327"/>
              <a:gd name="T17" fmla="*/ 0 h 5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"/>
              <a:gd name="T28" fmla="*/ 0 h 502"/>
              <a:gd name="T29" fmla="*/ 327 w 327"/>
              <a:gd name="T30" fmla="*/ 502 h 5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" h="502">
                <a:moveTo>
                  <a:pt x="229" y="0"/>
                </a:moveTo>
                <a:lnTo>
                  <a:pt x="229" y="226"/>
                </a:lnTo>
                <a:lnTo>
                  <a:pt x="327" y="226"/>
                </a:lnTo>
                <a:lnTo>
                  <a:pt x="162" y="502"/>
                </a:lnTo>
                <a:lnTo>
                  <a:pt x="0" y="226"/>
                </a:lnTo>
                <a:lnTo>
                  <a:pt x="96" y="226"/>
                </a:lnTo>
                <a:lnTo>
                  <a:pt x="96" y="0"/>
                </a:lnTo>
                <a:lnTo>
                  <a:pt x="162" y="0"/>
                </a:lnTo>
                <a:lnTo>
                  <a:pt x="229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Rectangle 11"/>
          <p:cNvSpPr>
            <a:spLocks noChangeArrowheads="1"/>
          </p:cNvSpPr>
          <p:nvPr/>
        </p:nvSpPr>
        <p:spPr bwMode="auto">
          <a:xfrm>
            <a:off x="3589064" y="5028732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 </a:t>
            </a:r>
            <a:endParaRPr lang="en-US" sz="1400"/>
          </a:p>
        </p:txBody>
      </p:sp>
      <p:sp>
        <p:nvSpPr>
          <p:cNvPr id="46087" name="Rectangle 12"/>
          <p:cNvSpPr>
            <a:spLocks noChangeArrowheads="1"/>
          </p:cNvSpPr>
          <p:nvPr/>
        </p:nvSpPr>
        <p:spPr bwMode="auto">
          <a:xfrm>
            <a:off x="3903389" y="5028732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 </a:t>
            </a:r>
            <a:endParaRPr lang="en-US" sz="1400"/>
          </a:p>
        </p:txBody>
      </p:sp>
      <p:sp>
        <p:nvSpPr>
          <p:cNvPr id="46088" name="Rectangle 13"/>
          <p:cNvSpPr>
            <a:spLocks noChangeArrowheads="1"/>
          </p:cNvSpPr>
          <p:nvPr/>
        </p:nvSpPr>
        <p:spPr bwMode="auto">
          <a:xfrm>
            <a:off x="3938314" y="5028732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</a:rPr>
              <a:t> </a:t>
            </a:r>
            <a:endParaRPr lang="en-US" sz="1400"/>
          </a:p>
        </p:txBody>
      </p:sp>
      <p:sp>
        <p:nvSpPr>
          <p:cNvPr id="46089" name="Rectangle 14"/>
          <p:cNvSpPr>
            <a:spLocks noChangeArrowheads="1"/>
          </p:cNvSpPr>
          <p:nvPr/>
        </p:nvSpPr>
        <p:spPr bwMode="auto">
          <a:xfrm>
            <a:off x="3433489" y="5087469"/>
            <a:ext cx="8985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</a:rPr>
              <a:t>REM sleep</a:t>
            </a:r>
            <a:endParaRPr lang="en-US" sz="1400" b="1" dirty="0"/>
          </a:p>
        </p:txBody>
      </p:sp>
      <p:sp>
        <p:nvSpPr>
          <p:cNvPr id="46090" name="Rectangle 15"/>
          <p:cNvSpPr>
            <a:spLocks noChangeArrowheads="1"/>
          </p:cNvSpPr>
          <p:nvPr/>
        </p:nvSpPr>
        <p:spPr bwMode="auto">
          <a:xfrm>
            <a:off x="3433489" y="5316069"/>
            <a:ext cx="631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</a:rPr>
              <a:t>Stage 1</a:t>
            </a:r>
            <a:endParaRPr lang="en-US" sz="1400" b="1" dirty="0"/>
          </a:p>
        </p:txBody>
      </p:sp>
      <p:sp>
        <p:nvSpPr>
          <p:cNvPr id="46091" name="Rectangle 16"/>
          <p:cNvSpPr>
            <a:spLocks noChangeArrowheads="1"/>
          </p:cNvSpPr>
          <p:nvPr/>
        </p:nvSpPr>
        <p:spPr bwMode="auto">
          <a:xfrm>
            <a:off x="3433489" y="5544669"/>
            <a:ext cx="631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</a:rPr>
              <a:t>Stage 2</a:t>
            </a:r>
            <a:endParaRPr lang="en-US" sz="1400" b="1" dirty="0"/>
          </a:p>
        </p:txBody>
      </p:sp>
      <p:sp>
        <p:nvSpPr>
          <p:cNvPr id="46092" name="Rectangle 17"/>
          <p:cNvSpPr>
            <a:spLocks noChangeArrowheads="1"/>
          </p:cNvSpPr>
          <p:nvPr/>
        </p:nvSpPr>
        <p:spPr bwMode="auto">
          <a:xfrm>
            <a:off x="3433489" y="5773269"/>
            <a:ext cx="631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</a:rPr>
              <a:t>Stage 3</a:t>
            </a:r>
            <a:endParaRPr lang="en-US" sz="1400" b="1" dirty="0"/>
          </a:p>
        </p:txBody>
      </p:sp>
      <p:sp>
        <p:nvSpPr>
          <p:cNvPr id="46093" name="Rectangle 18"/>
          <p:cNvSpPr>
            <a:spLocks noChangeArrowheads="1"/>
          </p:cNvSpPr>
          <p:nvPr/>
        </p:nvSpPr>
        <p:spPr bwMode="auto">
          <a:xfrm>
            <a:off x="3433489" y="6001869"/>
            <a:ext cx="631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</a:rPr>
              <a:t>Stage 4</a:t>
            </a:r>
            <a:endParaRPr lang="en-US" sz="1400" b="1" dirty="0"/>
          </a:p>
        </p:txBody>
      </p:sp>
      <p:sp>
        <p:nvSpPr>
          <p:cNvPr id="46094" name="Rectangle 19"/>
          <p:cNvSpPr>
            <a:spLocks noChangeArrowheads="1"/>
          </p:cNvSpPr>
          <p:nvPr/>
        </p:nvSpPr>
        <p:spPr bwMode="auto">
          <a:xfrm>
            <a:off x="4697139" y="5418909"/>
            <a:ext cx="938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</a:rPr>
              <a:t>Light sleep</a:t>
            </a:r>
            <a:endParaRPr lang="en-US" sz="1400" b="1" dirty="0"/>
          </a:p>
        </p:txBody>
      </p:sp>
      <p:sp>
        <p:nvSpPr>
          <p:cNvPr id="46095" name="Rectangle 20"/>
          <p:cNvSpPr>
            <a:spLocks noChangeArrowheads="1"/>
          </p:cNvSpPr>
          <p:nvPr/>
        </p:nvSpPr>
        <p:spPr bwMode="auto">
          <a:xfrm>
            <a:off x="4697139" y="5847658"/>
            <a:ext cx="938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</a:rPr>
              <a:t>Deep sleep</a:t>
            </a:r>
            <a:endParaRPr lang="en-US" sz="1400" b="1" dirty="0"/>
          </a:p>
        </p:txBody>
      </p:sp>
      <p:pic>
        <p:nvPicPr>
          <p:cNvPr id="46098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032276"/>
            <a:ext cx="34813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95826"/>
            <a:ext cx="34813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0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959376"/>
            <a:ext cx="34813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1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422926"/>
            <a:ext cx="34813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886476"/>
            <a:ext cx="34813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3" name="Rectangle 35"/>
          <p:cNvSpPr>
            <a:spLocks noChangeArrowheads="1"/>
          </p:cNvSpPr>
          <p:nvPr/>
        </p:nvSpPr>
        <p:spPr bwMode="auto">
          <a:xfrm>
            <a:off x="1973263" y="1965601"/>
            <a:ext cx="439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</a:rPr>
              <a:t>Hours</a:t>
            </a:r>
            <a:endParaRPr lang="en-US" b="1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23875" y="2486301"/>
            <a:ext cx="65088" cy="1357313"/>
            <a:chOff x="555" y="1658"/>
            <a:chExt cx="41" cy="855"/>
          </a:xfrm>
        </p:grpSpPr>
        <p:sp>
          <p:nvSpPr>
            <p:cNvPr id="46158" name="Line 37"/>
            <p:cNvSpPr>
              <a:spLocks noChangeShapeType="1"/>
            </p:cNvSpPr>
            <p:nvPr/>
          </p:nvSpPr>
          <p:spPr bwMode="auto">
            <a:xfrm flipH="1">
              <a:off x="558" y="1658"/>
              <a:ext cx="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Line 38"/>
            <p:cNvSpPr>
              <a:spLocks noChangeShapeType="1"/>
            </p:cNvSpPr>
            <p:nvPr/>
          </p:nvSpPr>
          <p:spPr bwMode="auto">
            <a:xfrm flipH="1">
              <a:off x="558" y="1874"/>
              <a:ext cx="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Line 39"/>
            <p:cNvSpPr>
              <a:spLocks noChangeShapeType="1"/>
            </p:cNvSpPr>
            <p:nvPr/>
          </p:nvSpPr>
          <p:spPr bwMode="auto">
            <a:xfrm flipH="1">
              <a:off x="558" y="2082"/>
              <a:ext cx="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Line 40"/>
            <p:cNvSpPr>
              <a:spLocks noChangeShapeType="1"/>
            </p:cNvSpPr>
            <p:nvPr/>
          </p:nvSpPr>
          <p:spPr bwMode="auto">
            <a:xfrm flipH="1">
              <a:off x="558" y="2290"/>
              <a:ext cx="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Line 41"/>
            <p:cNvSpPr>
              <a:spLocks noChangeShapeType="1"/>
            </p:cNvSpPr>
            <p:nvPr/>
          </p:nvSpPr>
          <p:spPr bwMode="auto">
            <a:xfrm flipH="1">
              <a:off x="558" y="2512"/>
              <a:ext cx="3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Rectangle 42"/>
            <p:cNvSpPr>
              <a:spLocks noChangeArrowheads="1"/>
            </p:cNvSpPr>
            <p:nvPr/>
          </p:nvSpPr>
          <p:spPr bwMode="auto">
            <a:xfrm>
              <a:off x="555" y="1723"/>
              <a:ext cx="41" cy="44"/>
            </a:xfrm>
            <a:prstGeom prst="rect">
              <a:avLst/>
            </a:prstGeom>
            <a:solidFill>
              <a:srgbClr val="0000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5" name="Rectangle 50"/>
          <p:cNvSpPr>
            <a:spLocks noChangeArrowheads="1"/>
          </p:cNvSpPr>
          <p:nvPr/>
        </p:nvSpPr>
        <p:spPr bwMode="auto">
          <a:xfrm>
            <a:off x="100013" y="2406926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</a:rPr>
              <a:t>Awake</a:t>
            </a:r>
            <a:endParaRPr lang="en-US" dirty="0"/>
          </a:p>
        </p:txBody>
      </p:sp>
      <p:sp>
        <p:nvSpPr>
          <p:cNvPr id="46106" name="Rectangle 51"/>
          <p:cNvSpPr>
            <a:spLocks noChangeArrowheads="1"/>
          </p:cNvSpPr>
          <p:nvPr/>
        </p:nvSpPr>
        <p:spPr bwMode="auto">
          <a:xfrm>
            <a:off x="119063" y="2749826"/>
            <a:ext cx="438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dirty="0">
                <a:solidFill>
                  <a:srgbClr val="000000"/>
                </a:solidFill>
              </a:rPr>
              <a:t>Stage 1</a:t>
            </a:r>
            <a:endParaRPr lang="en-US" dirty="0"/>
          </a:p>
        </p:txBody>
      </p:sp>
      <p:sp>
        <p:nvSpPr>
          <p:cNvPr id="46107" name="Rectangle 52"/>
          <p:cNvSpPr>
            <a:spLocks noChangeArrowheads="1"/>
          </p:cNvSpPr>
          <p:nvPr/>
        </p:nvSpPr>
        <p:spPr bwMode="auto">
          <a:xfrm>
            <a:off x="119063" y="3092726"/>
            <a:ext cx="438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Stage 2</a:t>
            </a:r>
            <a:endParaRPr lang="en-US"/>
          </a:p>
        </p:txBody>
      </p:sp>
      <p:sp>
        <p:nvSpPr>
          <p:cNvPr id="46108" name="Rectangle 53"/>
          <p:cNvSpPr>
            <a:spLocks noChangeArrowheads="1"/>
          </p:cNvSpPr>
          <p:nvPr/>
        </p:nvSpPr>
        <p:spPr bwMode="auto">
          <a:xfrm>
            <a:off x="119063" y="3435626"/>
            <a:ext cx="438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Stage 3</a:t>
            </a:r>
            <a:endParaRPr lang="en-US"/>
          </a:p>
        </p:txBody>
      </p:sp>
      <p:sp>
        <p:nvSpPr>
          <p:cNvPr id="46109" name="Rectangle 54"/>
          <p:cNvSpPr>
            <a:spLocks noChangeArrowheads="1"/>
          </p:cNvSpPr>
          <p:nvPr/>
        </p:nvSpPr>
        <p:spPr bwMode="auto">
          <a:xfrm>
            <a:off x="119063" y="3778526"/>
            <a:ext cx="438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Stage 4</a:t>
            </a:r>
            <a:endParaRPr lang="en-US"/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795338" y="2206901"/>
            <a:ext cx="3419475" cy="182563"/>
            <a:chOff x="726" y="1482"/>
            <a:chExt cx="2154" cy="115"/>
          </a:xfrm>
        </p:grpSpPr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1051" y="1482"/>
              <a:ext cx="1829" cy="115"/>
              <a:chOff x="1051" y="1482"/>
              <a:chExt cx="1829" cy="115"/>
            </a:xfrm>
          </p:grpSpPr>
          <p:sp>
            <p:nvSpPr>
              <p:cNvPr id="46151" name="Rectangle 57"/>
              <p:cNvSpPr>
                <a:spLocks noChangeArrowheads="1"/>
              </p:cNvSpPr>
              <p:nvPr/>
            </p:nvSpPr>
            <p:spPr bwMode="auto">
              <a:xfrm>
                <a:off x="1051" y="1482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6152" name="Rectangle 58"/>
              <p:cNvSpPr>
                <a:spLocks noChangeArrowheads="1"/>
              </p:cNvSpPr>
              <p:nvPr/>
            </p:nvSpPr>
            <p:spPr bwMode="auto">
              <a:xfrm>
                <a:off x="1339" y="1482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  <p:sp>
            <p:nvSpPr>
              <p:cNvPr id="46153" name="Rectangle 59"/>
              <p:cNvSpPr>
                <a:spLocks noChangeArrowheads="1"/>
              </p:cNvSpPr>
              <p:nvPr/>
            </p:nvSpPr>
            <p:spPr bwMode="auto">
              <a:xfrm>
                <a:off x="1645" y="1482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46154" name="Rectangle 60"/>
              <p:cNvSpPr>
                <a:spLocks noChangeArrowheads="1"/>
              </p:cNvSpPr>
              <p:nvPr/>
            </p:nvSpPr>
            <p:spPr bwMode="auto">
              <a:xfrm>
                <a:off x="1929" y="1482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46155" name="Rectangle 61"/>
              <p:cNvSpPr>
                <a:spLocks noChangeArrowheads="1"/>
              </p:cNvSpPr>
              <p:nvPr/>
            </p:nvSpPr>
            <p:spPr bwMode="auto">
              <a:xfrm>
                <a:off x="2232" y="1482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4</a:t>
                </a:r>
                <a:endParaRPr lang="en-US"/>
              </a:p>
            </p:txBody>
          </p:sp>
          <p:sp>
            <p:nvSpPr>
              <p:cNvPr id="46156" name="Rectangle 62"/>
              <p:cNvSpPr>
                <a:spLocks noChangeArrowheads="1"/>
              </p:cNvSpPr>
              <p:nvPr/>
            </p:nvSpPr>
            <p:spPr bwMode="auto">
              <a:xfrm>
                <a:off x="2520" y="1482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5</a:t>
                </a:r>
                <a:endParaRPr lang="en-US"/>
              </a:p>
            </p:txBody>
          </p:sp>
          <p:sp>
            <p:nvSpPr>
              <p:cNvPr id="46157" name="Rectangle 63"/>
              <p:cNvSpPr>
                <a:spLocks noChangeArrowheads="1"/>
              </p:cNvSpPr>
              <p:nvPr/>
            </p:nvSpPr>
            <p:spPr bwMode="auto">
              <a:xfrm>
                <a:off x="2827" y="1482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6</a:t>
                </a:r>
                <a:endParaRPr lang="en-US"/>
              </a:p>
            </p:txBody>
          </p:sp>
        </p:grpSp>
        <p:sp>
          <p:nvSpPr>
            <p:cNvPr id="46150" name="Rectangle 64"/>
            <p:cNvSpPr>
              <a:spLocks noChangeArrowheads="1"/>
            </p:cNvSpPr>
            <p:nvPr/>
          </p:nvSpPr>
          <p:spPr bwMode="auto">
            <a:xfrm>
              <a:off x="726" y="1482"/>
              <a:ext cx="10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23</a:t>
              </a:r>
              <a:endParaRPr lang="en-US"/>
            </a:p>
          </p:txBody>
        </p:sp>
      </p:grpSp>
      <p:grpSp>
        <p:nvGrpSpPr>
          <p:cNvPr id="5" name="Groupe 87"/>
          <p:cNvGrpSpPr/>
          <p:nvPr/>
        </p:nvGrpSpPr>
        <p:grpSpPr>
          <a:xfrm>
            <a:off x="5192713" y="1513598"/>
            <a:ext cx="3201987" cy="4361301"/>
            <a:chOff x="5497513" y="1360922"/>
            <a:chExt cx="3201987" cy="4361301"/>
          </a:xfrm>
        </p:grpSpPr>
        <p:grpSp>
          <p:nvGrpSpPr>
            <p:cNvPr id="6" name="Groupe 82"/>
            <p:cNvGrpSpPr>
              <a:grpSpLocks/>
            </p:cNvGrpSpPr>
            <p:nvPr/>
          </p:nvGrpSpPr>
          <p:grpSpPr bwMode="auto">
            <a:xfrm>
              <a:off x="5497513" y="1360922"/>
              <a:ext cx="3201987" cy="4361301"/>
              <a:chOff x="5497513" y="1312707"/>
              <a:chExt cx="3201987" cy="4361301"/>
            </a:xfrm>
          </p:grpSpPr>
          <p:sp>
            <p:nvSpPr>
              <p:cNvPr id="46143" name="Rectangle 5"/>
              <p:cNvSpPr>
                <a:spLocks noChangeArrowheads="1"/>
              </p:cNvSpPr>
              <p:nvPr/>
            </p:nvSpPr>
            <p:spPr bwMode="auto">
              <a:xfrm>
                <a:off x="6138932" y="1312707"/>
                <a:ext cx="179376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2000" b="1" dirty="0">
                    <a:solidFill>
                      <a:srgbClr val="FF0000"/>
                    </a:solidFill>
                  </a:rPr>
                  <a:t>Daytime sleep 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" name="Groupe 81"/>
              <p:cNvGrpSpPr>
                <a:grpSpLocks/>
              </p:cNvGrpSpPr>
              <p:nvPr/>
            </p:nvGrpSpPr>
            <p:grpSpPr bwMode="auto">
              <a:xfrm>
                <a:off x="5497513" y="1724601"/>
                <a:ext cx="3201987" cy="3949407"/>
                <a:chOff x="5497513" y="1724601"/>
                <a:chExt cx="3201987" cy="3949407"/>
              </a:xfrm>
            </p:grpSpPr>
            <p:sp>
              <p:nvSpPr>
                <p:cNvPr id="46146" name="Rectangle 2"/>
                <p:cNvSpPr>
                  <a:spLocks noChangeArrowheads="1"/>
                </p:cNvSpPr>
                <p:nvPr/>
              </p:nvSpPr>
              <p:spPr bwMode="auto">
                <a:xfrm>
                  <a:off x="5497513" y="1724601"/>
                  <a:ext cx="3201987" cy="2593975"/>
                </a:xfrm>
                <a:prstGeom prst="rect">
                  <a:avLst/>
                </a:prstGeom>
                <a:solidFill>
                  <a:srgbClr val="FFFFFF"/>
                </a:solidFill>
                <a:ln w="1111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47" name="Rectangle 8"/>
                <p:cNvSpPr>
                  <a:spLocks noChangeArrowheads="1"/>
                </p:cNvSpPr>
                <p:nvPr/>
              </p:nvSpPr>
              <p:spPr bwMode="auto">
                <a:xfrm>
                  <a:off x="6688125" y="5397009"/>
                  <a:ext cx="82076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n-US" b="1" dirty="0">
                      <a:solidFill>
                        <a:srgbClr val="FF0000"/>
                      </a:solidFill>
                    </a:rPr>
                    <a:t>Fatigue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6148" name="Freeform 10"/>
                <p:cNvSpPr>
                  <a:spLocks/>
                </p:cNvSpPr>
                <p:nvPr/>
              </p:nvSpPr>
              <p:spPr bwMode="auto">
                <a:xfrm>
                  <a:off x="6838950" y="4479925"/>
                  <a:ext cx="519112" cy="796925"/>
                </a:xfrm>
                <a:custGeom>
                  <a:avLst/>
                  <a:gdLst>
                    <a:gd name="T0" fmla="*/ 2147483647 w 327"/>
                    <a:gd name="T1" fmla="*/ 0 h 502"/>
                    <a:gd name="T2" fmla="*/ 2147483647 w 327"/>
                    <a:gd name="T3" fmla="*/ 2147483647 h 502"/>
                    <a:gd name="T4" fmla="*/ 2147483647 w 327"/>
                    <a:gd name="T5" fmla="*/ 2147483647 h 502"/>
                    <a:gd name="T6" fmla="*/ 2147483647 w 327"/>
                    <a:gd name="T7" fmla="*/ 2147483647 h 502"/>
                    <a:gd name="T8" fmla="*/ 0 w 327"/>
                    <a:gd name="T9" fmla="*/ 2147483647 h 502"/>
                    <a:gd name="T10" fmla="*/ 2147483647 w 327"/>
                    <a:gd name="T11" fmla="*/ 2147483647 h 502"/>
                    <a:gd name="T12" fmla="*/ 2147483647 w 327"/>
                    <a:gd name="T13" fmla="*/ 0 h 502"/>
                    <a:gd name="T14" fmla="*/ 2147483647 w 327"/>
                    <a:gd name="T15" fmla="*/ 0 h 502"/>
                    <a:gd name="T16" fmla="*/ 2147483647 w 327"/>
                    <a:gd name="T17" fmla="*/ 0 h 50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27"/>
                    <a:gd name="T28" fmla="*/ 0 h 502"/>
                    <a:gd name="T29" fmla="*/ 327 w 327"/>
                    <a:gd name="T30" fmla="*/ 502 h 50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27" h="502">
                      <a:moveTo>
                        <a:pt x="229" y="0"/>
                      </a:moveTo>
                      <a:lnTo>
                        <a:pt x="229" y="226"/>
                      </a:lnTo>
                      <a:lnTo>
                        <a:pt x="327" y="226"/>
                      </a:lnTo>
                      <a:lnTo>
                        <a:pt x="163" y="502"/>
                      </a:lnTo>
                      <a:lnTo>
                        <a:pt x="0" y="226"/>
                      </a:lnTo>
                      <a:lnTo>
                        <a:pt x="96" y="226"/>
                      </a:lnTo>
                      <a:lnTo>
                        <a:pt x="96" y="0"/>
                      </a:lnTo>
                      <a:lnTo>
                        <a:pt x="163" y="0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6121" name="Rectangle 28"/>
            <p:cNvSpPr>
              <a:spLocks noChangeArrowheads="1"/>
            </p:cNvSpPr>
            <p:nvPr/>
          </p:nvSpPr>
          <p:spPr bwMode="auto">
            <a:xfrm>
              <a:off x="5891213" y="2264365"/>
              <a:ext cx="3810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Awake</a:t>
              </a:r>
              <a:endParaRPr lang="en-US"/>
            </a:p>
          </p:txBody>
        </p:sp>
        <p:sp>
          <p:nvSpPr>
            <p:cNvPr id="46122" name="Rectangle 29"/>
            <p:cNvSpPr>
              <a:spLocks noChangeArrowheads="1"/>
            </p:cNvSpPr>
            <p:nvPr/>
          </p:nvSpPr>
          <p:spPr bwMode="auto">
            <a:xfrm>
              <a:off x="5891213" y="2416765"/>
              <a:ext cx="45402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REM</a:t>
              </a:r>
              <a:endParaRPr lang="en-US"/>
            </a:p>
          </p:txBody>
        </p:sp>
        <p:sp>
          <p:nvSpPr>
            <p:cNvPr id="46123" name="Rectangle 30"/>
            <p:cNvSpPr>
              <a:spLocks noChangeArrowheads="1"/>
            </p:cNvSpPr>
            <p:nvPr/>
          </p:nvSpPr>
          <p:spPr bwMode="auto">
            <a:xfrm>
              <a:off x="5880100" y="2607265"/>
              <a:ext cx="4381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Stage 1</a:t>
              </a:r>
              <a:endParaRPr lang="en-US"/>
            </a:p>
          </p:txBody>
        </p:sp>
        <p:sp>
          <p:nvSpPr>
            <p:cNvPr id="46124" name="Rectangle 31"/>
            <p:cNvSpPr>
              <a:spLocks noChangeArrowheads="1"/>
            </p:cNvSpPr>
            <p:nvPr/>
          </p:nvSpPr>
          <p:spPr bwMode="auto">
            <a:xfrm>
              <a:off x="5880100" y="2950165"/>
              <a:ext cx="4381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Stage 2</a:t>
              </a:r>
              <a:endParaRPr lang="en-US"/>
            </a:p>
          </p:txBody>
        </p:sp>
        <p:sp>
          <p:nvSpPr>
            <p:cNvPr id="46125" name="Rectangle 32"/>
            <p:cNvSpPr>
              <a:spLocks noChangeArrowheads="1"/>
            </p:cNvSpPr>
            <p:nvPr/>
          </p:nvSpPr>
          <p:spPr bwMode="auto">
            <a:xfrm>
              <a:off x="5880100" y="3293065"/>
              <a:ext cx="4381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Stage 3</a:t>
              </a:r>
              <a:endParaRPr lang="en-US"/>
            </a:p>
          </p:txBody>
        </p:sp>
        <p:sp>
          <p:nvSpPr>
            <p:cNvPr id="46126" name="Rectangle 33"/>
            <p:cNvSpPr>
              <a:spLocks noChangeArrowheads="1"/>
            </p:cNvSpPr>
            <p:nvPr/>
          </p:nvSpPr>
          <p:spPr bwMode="auto">
            <a:xfrm>
              <a:off x="5880100" y="3635965"/>
              <a:ext cx="4381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</a:rPr>
                <a:t>Stage 4</a:t>
              </a:r>
              <a:endParaRPr lang="en-US"/>
            </a:p>
          </p:txBody>
        </p:sp>
        <p:sp>
          <p:nvSpPr>
            <p:cNvPr id="46127" name="Rectangle 34"/>
            <p:cNvSpPr>
              <a:spLocks noChangeArrowheads="1"/>
            </p:cNvSpPr>
            <p:nvPr/>
          </p:nvSpPr>
          <p:spPr bwMode="auto">
            <a:xfrm>
              <a:off x="7564438" y="1861140"/>
              <a:ext cx="4397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</a:rPr>
                <a:t>Hours</a:t>
              </a:r>
              <a:endParaRPr lang="en-US" b="1" dirty="0"/>
            </a:p>
          </p:txBody>
        </p: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6303963" y="2331040"/>
              <a:ext cx="63500" cy="1385888"/>
              <a:chOff x="4004" y="1626"/>
              <a:chExt cx="40" cy="873"/>
            </a:xfrm>
          </p:grpSpPr>
          <p:sp>
            <p:nvSpPr>
              <p:cNvPr id="46137" name="Line 44"/>
              <p:cNvSpPr>
                <a:spLocks noChangeShapeType="1"/>
              </p:cNvSpPr>
              <p:nvPr/>
            </p:nvSpPr>
            <p:spPr bwMode="auto">
              <a:xfrm flipH="1">
                <a:off x="4006" y="1626"/>
                <a:ext cx="3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8" name="Line 45"/>
              <p:cNvSpPr>
                <a:spLocks noChangeShapeType="1"/>
              </p:cNvSpPr>
              <p:nvPr/>
            </p:nvSpPr>
            <p:spPr bwMode="auto">
              <a:xfrm flipH="1">
                <a:off x="4006" y="1846"/>
                <a:ext cx="3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9" name="Line 46"/>
              <p:cNvSpPr>
                <a:spLocks noChangeShapeType="1"/>
              </p:cNvSpPr>
              <p:nvPr/>
            </p:nvSpPr>
            <p:spPr bwMode="auto">
              <a:xfrm flipH="1">
                <a:off x="4006" y="2058"/>
                <a:ext cx="3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0" name="Line 47"/>
              <p:cNvSpPr>
                <a:spLocks noChangeShapeType="1"/>
              </p:cNvSpPr>
              <p:nvPr/>
            </p:nvSpPr>
            <p:spPr bwMode="auto">
              <a:xfrm flipH="1">
                <a:off x="4006" y="2272"/>
                <a:ext cx="3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1" name="Line 48"/>
              <p:cNvSpPr>
                <a:spLocks noChangeShapeType="1"/>
              </p:cNvSpPr>
              <p:nvPr/>
            </p:nvSpPr>
            <p:spPr bwMode="auto">
              <a:xfrm flipH="1">
                <a:off x="4006" y="2498"/>
                <a:ext cx="3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2" name="Rectangle 49"/>
              <p:cNvSpPr>
                <a:spLocks noChangeArrowheads="1"/>
              </p:cNvSpPr>
              <p:nvPr/>
            </p:nvSpPr>
            <p:spPr bwMode="auto">
              <a:xfrm>
                <a:off x="4004" y="1693"/>
                <a:ext cx="40" cy="44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6129" name="Picture 6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538" y="2296115"/>
              <a:ext cx="1992312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30" name="Picture 6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538" y="3115265"/>
              <a:ext cx="1992312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6597650" y="2102440"/>
              <a:ext cx="2016125" cy="182563"/>
              <a:chOff x="4189" y="1482"/>
              <a:chExt cx="1270" cy="115"/>
            </a:xfrm>
          </p:grpSpPr>
          <p:sp>
            <p:nvSpPr>
              <p:cNvPr id="46132" name="Rectangle 68"/>
              <p:cNvSpPr>
                <a:spLocks noChangeArrowheads="1"/>
              </p:cNvSpPr>
              <p:nvPr/>
            </p:nvSpPr>
            <p:spPr bwMode="auto">
              <a:xfrm>
                <a:off x="4189" y="1482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8</a:t>
                </a:r>
                <a:endParaRPr lang="en-US"/>
              </a:p>
            </p:txBody>
          </p:sp>
          <p:sp>
            <p:nvSpPr>
              <p:cNvPr id="46133" name="Rectangle 69"/>
              <p:cNvSpPr>
                <a:spLocks noChangeArrowheads="1"/>
              </p:cNvSpPr>
              <p:nvPr/>
            </p:nvSpPr>
            <p:spPr bwMode="auto">
              <a:xfrm>
                <a:off x="4480" y="1482"/>
                <a:ext cx="5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9</a:t>
                </a:r>
                <a:endParaRPr lang="en-US"/>
              </a:p>
            </p:txBody>
          </p:sp>
          <p:sp>
            <p:nvSpPr>
              <p:cNvPr id="46134" name="Rectangle 70"/>
              <p:cNvSpPr>
                <a:spLocks noChangeArrowheads="1"/>
              </p:cNvSpPr>
              <p:nvPr/>
            </p:nvSpPr>
            <p:spPr bwMode="auto">
              <a:xfrm>
                <a:off x="4750" y="1482"/>
                <a:ext cx="10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6135" name="Rectangle 71"/>
              <p:cNvSpPr>
                <a:spLocks noChangeArrowheads="1"/>
              </p:cNvSpPr>
              <p:nvPr/>
            </p:nvSpPr>
            <p:spPr bwMode="auto">
              <a:xfrm>
                <a:off x="5049" y="1482"/>
                <a:ext cx="10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11</a:t>
                </a:r>
                <a:endParaRPr lang="en-US"/>
              </a:p>
            </p:txBody>
          </p:sp>
          <p:sp>
            <p:nvSpPr>
              <p:cNvPr id="46136" name="Rectangle 72"/>
              <p:cNvSpPr>
                <a:spLocks noChangeArrowheads="1"/>
              </p:cNvSpPr>
              <p:nvPr/>
            </p:nvSpPr>
            <p:spPr bwMode="auto">
              <a:xfrm>
                <a:off x="5352" y="1482"/>
                <a:ext cx="10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</a:rPr>
                  <a:t>12</a:t>
                </a:r>
                <a:endParaRPr lang="en-US"/>
              </a:p>
            </p:txBody>
          </p:sp>
        </p:grpSp>
      </p:grpSp>
      <p:sp>
        <p:nvSpPr>
          <p:cNvPr id="46112" name="Freeform 73"/>
          <p:cNvSpPr>
            <a:spLocks/>
          </p:cNvSpPr>
          <p:nvPr/>
        </p:nvSpPr>
        <p:spPr bwMode="auto">
          <a:xfrm>
            <a:off x="3833813" y="2489476"/>
            <a:ext cx="522287" cy="660400"/>
          </a:xfrm>
          <a:custGeom>
            <a:avLst/>
            <a:gdLst>
              <a:gd name="T0" fmla="*/ 0 w 329"/>
              <a:gd name="T1" fmla="*/ 2147483647 h 416"/>
              <a:gd name="T2" fmla="*/ 2147483647 w 329"/>
              <a:gd name="T3" fmla="*/ 2147483647 h 416"/>
              <a:gd name="T4" fmla="*/ 2147483647 w 329"/>
              <a:gd name="T5" fmla="*/ 2147483647 h 416"/>
              <a:gd name="T6" fmla="*/ 2147483647 w 329"/>
              <a:gd name="T7" fmla="*/ 2147483647 h 416"/>
              <a:gd name="T8" fmla="*/ 2147483647 w 329"/>
              <a:gd name="T9" fmla="*/ 2147483647 h 416"/>
              <a:gd name="T10" fmla="*/ 2147483647 w 329"/>
              <a:gd name="T11" fmla="*/ 2147483647 h 416"/>
              <a:gd name="T12" fmla="*/ 2147483647 w 329"/>
              <a:gd name="T13" fmla="*/ 2147483647 h 416"/>
              <a:gd name="T14" fmla="*/ 2147483647 w 329"/>
              <a:gd name="T15" fmla="*/ 2147483647 h 416"/>
              <a:gd name="T16" fmla="*/ 2147483647 w 329"/>
              <a:gd name="T17" fmla="*/ 2147483647 h 416"/>
              <a:gd name="T18" fmla="*/ 2147483647 w 329"/>
              <a:gd name="T19" fmla="*/ 2147483647 h 416"/>
              <a:gd name="T20" fmla="*/ 2147483647 w 329"/>
              <a:gd name="T21" fmla="*/ 2147483647 h 416"/>
              <a:gd name="T22" fmla="*/ 2147483647 w 329"/>
              <a:gd name="T23" fmla="*/ 2147483647 h 416"/>
              <a:gd name="T24" fmla="*/ 2147483647 w 329"/>
              <a:gd name="T25" fmla="*/ 2147483647 h 416"/>
              <a:gd name="T26" fmla="*/ 2147483647 w 329"/>
              <a:gd name="T27" fmla="*/ 2147483647 h 416"/>
              <a:gd name="T28" fmla="*/ 2147483647 w 329"/>
              <a:gd name="T29" fmla="*/ 0 h 416"/>
              <a:gd name="T30" fmla="*/ 2147483647 w 329"/>
              <a:gd name="T31" fmla="*/ 0 h 4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9"/>
              <a:gd name="T49" fmla="*/ 0 h 416"/>
              <a:gd name="T50" fmla="*/ 329 w 329"/>
              <a:gd name="T51" fmla="*/ 416 h 4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9" h="416">
                <a:moveTo>
                  <a:pt x="0" y="72"/>
                </a:moveTo>
                <a:lnTo>
                  <a:pt x="63" y="72"/>
                </a:lnTo>
                <a:lnTo>
                  <a:pt x="63" y="216"/>
                </a:lnTo>
                <a:lnTo>
                  <a:pt x="74" y="216"/>
                </a:lnTo>
                <a:lnTo>
                  <a:pt x="74" y="68"/>
                </a:lnTo>
                <a:lnTo>
                  <a:pt x="115" y="68"/>
                </a:lnTo>
                <a:lnTo>
                  <a:pt x="115" y="416"/>
                </a:lnTo>
                <a:lnTo>
                  <a:pt x="126" y="416"/>
                </a:lnTo>
                <a:lnTo>
                  <a:pt x="126" y="196"/>
                </a:lnTo>
                <a:lnTo>
                  <a:pt x="140" y="196"/>
                </a:lnTo>
                <a:lnTo>
                  <a:pt x="140" y="60"/>
                </a:lnTo>
                <a:lnTo>
                  <a:pt x="211" y="60"/>
                </a:lnTo>
                <a:lnTo>
                  <a:pt x="211" y="192"/>
                </a:lnTo>
                <a:lnTo>
                  <a:pt x="244" y="192"/>
                </a:lnTo>
                <a:lnTo>
                  <a:pt x="244" y="0"/>
                </a:lnTo>
                <a:lnTo>
                  <a:pt x="329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3" name="Rectangle 74"/>
          <p:cNvSpPr>
            <a:spLocks noChangeArrowheads="1"/>
          </p:cNvSpPr>
          <p:nvPr/>
        </p:nvSpPr>
        <p:spPr bwMode="auto">
          <a:xfrm>
            <a:off x="3810000" y="2602189"/>
            <a:ext cx="119063" cy="666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4" name="Rectangle 75"/>
          <p:cNvSpPr>
            <a:spLocks noChangeArrowheads="1"/>
          </p:cNvSpPr>
          <p:nvPr/>
        </p:nvSpPr>
        <p:spPr bwMode="auto">
          <a:xfrm>
            <a:off x="3949700" y="2595839"/>
            <a:ext cx="66675" cy="666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5" name="Rectangle 76"/>
          <p:cNvSpPr>
            <a:spLocks noChangeArrowheads="1"/>
          </p:cNvSpPr>
          <p:nvPr/>
        </p:nvSpPr>
        <p:spPr bwMode="auto">
          <a:xfrm>
            <a:off x="4056063" y="2583139"/>
            <a:ext cx="107950" cy="666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6" name="Rectangle 77"/>
          <p:cNvSpPr>
            <a:spLocks noChangeArrowheads="1"/>
          </p:cNvSpPr>
          <p:nvPr/>
        </p:nvSpPr>
        <p:spPr bwMode="auto">
          <a:xfrm>
            <a:off x="4219575" y="2487889"/>
            <a:ext cx="49213" cy="307975"/>
          </a:xfrm>
          <a:prstGeom prst="rect">
            <a:avLst/>
          </a:prstGeom>
          <a:solidFill>
            <a:srgbClr val="0000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8" name="Rectangle 79"/>
          <p:cNvSpPr>
            <a:spLocks noChangeArrowheads="1"/>
          </p:cNvSpPr>
          <p:nvPr/>
        </p:nvSpPr>
        <p:spPr bwMode="auto">
          <a:xfrm>
            <a:off x="100013" y="2554564"/>
            <a:ext cx="454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</a:rPr>
              <a:t>REM</a:t>
            </a:r>
            <a:endParaRPr lang="en-US"/>
          </a:p>
        </p:txBody>
      </p:sp>
      <p:sp>
        <p:nvSpPr>
          <p:cNvPr id="46119" name="Line 80"/>
          <p:cNvSpPr>
            <a:spLocks noChangeShapeType="1"/>
          </p:cNvSpPr>
          <p:nvPr/>
        </p:nvSpPr>
        <p:spPr bwMode="auto">
          <a:xfrm>
            <a:off x="4627537" y="5199586"/>
            <a:ext cx="533400" cy="0"/>
          </a:xfrm>
          <a:prstGeom prst="line">
            <a:avLst/>
          </a:prstGeom>
          <a:noFill/>
          <a:ln w="57150">
            <a:solidFill>
              <a:srgbClr val="050B0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" name="Accolade fermante 85"/>
          <p:cNvSpPr/>
          <p:nvPr/>
        </p:nvSpPr>
        <p:spPr>
          <a:xfrm>
            <a:off x="4483521" y="5343602"/>
            <a:ext cx="144016" cy="360000"/>
          </a:xfrm>
          <a:prstGeom prst="rightBrace">
            <a:avLst>
              <a:gd name="adj1" fmla="val 3478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7" name="Accolade fermante 86"/>
          <p:cNvSpPr/>
          <p:nvPr/>
        </p:nvSpPr>
        <p:spPr>
          <a:xfrm>
            <a:off x="4483521" y="5775650"/>
            <a:ext cx="144016" cy="360000"/>
          </a:xfrm>
          <a:prstGeom prst="rightBrace">
            <a:avLst>
              <a:gd name="adj1" fmla="val 3478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312B81"/>
      </a:dk1>
      <a:lt1>
        <a:srgbClr val="FFFFFF"/>
      </a:lt1>
      <a:dk2>
        <a:srgbClr val="312B81"/>
      </a:dk2>
      <a:lt2>
        <a:srgbClr val="FFFFFF"/>
      </a:lt2>
      <a:accent1>
        <a:srgbClr val="312B81"/>
      </a:accent1>
      <a:accent2>
        <a:srgbClr val="E74F2A"/>
      </a:accent2>
      <a:accent3>
        <a:srgbClr val="7F7F7F"/>
      </a:accent3>
      <a:accent4>
        <a:srgbClr val="0C0C0C"/>
      </a:accent4>
      <a:accent5>
        <a:srgbClr val="31859B"/>
      </a:accent5>
      <a:accent6>
        <a:srgbClr val="F79646"/>
      </a:accent6>
      <a:hlink>
        <a:srgbClr val="548DD4"/>
      </a:hlink>
      <a:folHlink>
        <a:srgbClr val="800080"/>
      </a:folHlink>
    </a:clrScheme>
    <a:fontScheme name="WELB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just">
          <a:buFont typeface="Arial" panose="020B0604020202020204" pitchFamily="34" charset="0"/>
          <a:buChar char="•"/>
          <a:defRPr sz="2000" b="1" dirty="0" smtClean="0">
            <a:solidFill>
              <a:srgbClr val="312B81"/>
            </a:solidFill>
            <a:latin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eting-Dassault-WLB-060219" id="{ADFE2A0F-C48D-4FB6-B27B-4EFA05147FF6}" vid="{5A748CDB-233F-465C-9B3E-3D5DD75BEDD4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eting-Dassault-WLB-060219" id="{ADFE2A0F-C48D-4FB6-B27B-4EFA05147FF6}" vid="{CE128A0D-AEFC-452F-A357-A9A86F743A6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b93797-d9bf-43d1-b461-2ca1aab6895d">
      <Terms xmlns="http://schemas.microsoft.com/office/infopath/2007/PartnerControls"/>
    </lcf76f155ced4ddcb4097134ff3c332f>
    <TaxCatchAll xmlns="7655e4b7-83b9-4857-9854-04c48487c79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F47F12EBFDB41B59EFADE8E16F3DB" ma:contentTypeVersion="17" ma:contentTypeDescription="Crée un document." ma:contentTypeScope="" ma:versionID="2033c5fe67f64739bc0008bdb9fe2120">
  <xsd:schema xmlns:xsd="http://www.w3.org/2001/XMLSchema" xmlns:xs="http://www.w3.org/2001/XMLSchema" xmlns:p="http://schemas.microsoft.com/office/2006/metadata/properties" xmlns:ns2="0bb93797-d9bf-43d1-b461-2ca1aab6895d" xmlns:ns3="7655e4b7-83b9-4857-9854-04c48487c799" targetNamespace="http://schemas.microsoft.com/office/2006/metadata/properties" ma:root="true" ma:fieldsID="328561387ff2d13ffca14d2a6c7dd649" ns2:_="" ns3:_="">
    <xsd:import namespace="0bb93797-d9bf-43d1-b461-2ca1aab6895d"/>
    <xsd:import namespace="7655e4b7-83b9-4857-9854-04c48487c7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93797-d9bf-43d1-b461-2ca1aab689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f72729a2-8c7f-4fc4-a9ea-49b23caded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5e4b7-83b9-4857-9854-04c48487c7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72a0eba-6076-4fe4-a675-55a791ad40e4}" ma:internalName="TaxCatchAll" ma:showField="CatchAllData" ma:web="7655e4b7-83b9-4857-9854-04c48487c7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A93F10-E583-4178-A510-8F47272B02C2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7655e4b7-83b9-4857-9854-04c48487c799"/>
    <ds:schemaRef ds:uri="0bb93797-d9bf-43d1-b461-2ca1aab6895d"/>
  </ds:schemaRefs>
</ds:datastoreItem>
</file>

<file path=customXml/itemProps2.xml><?xml version="1.0" encoding="utf-8"?>
<ds:datastoreItem xmlns:ds="http://schemas.openxmlformats.org/officeDocument/2006/customXml" ds:itemID="{1B8C621E-B366-4805-A289-01EA00991E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b93797-d9bf-43d1-b461-2ca1aab6895d"/>
    <ds:schemaRef ds:uri="7655e4b7-83b9-4857-9854-04c48487c7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3DD502-A4C0-46E3-8FD3-4BF3659D71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7579</TotalTime>
  <Words>1281</Words>
  <Application>Microsoft Macintosh PowerPoint</Application>
  <PresentationFormat>Affichage à l'écran (4:3)</PresentationFormat>
  <Paragraphs>284</Paragraphs>
  <Slides>12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DINPro</vt:lpstr>
      <vt:lpstr>Gill Sans</vt:lpstr>
      <vt:lpstr>Gill Sans MT</vt:lpstr>
      <vt:lpstr>Helvetica</vt:lpstr>
      <vt:lpstr>Lucida Sans</vt:lpstr>
      <vt:lpstr>Myriad Pro</vt:lpstr>
      <vt:lpstr>Segoe UI</vt:lpstr>
      <vt:lpstr>Söhne</vt:lpstr>
      <vt:lpstr>Tahoma</vt:lpstr>
      <vt:lpstr>Times New Roman</vt:lpstr>
      <vt:lpstr>Wingdings</vt:lpstr>
      <vt:lpstr>Thème Office</vt:lpstr>
      <vt:lpstr>Conception personnalisée</vt:lpstr>
      <vt:lpstr>Graphique</vt:lpstr>
      <vt:lpstr>Présentation PowerPoint</vt:lpstr>
      <vt:lpstr>Occupational fatigue is a health, safety, and productivity issue  </vt:lpstr>
      <vt:lpstr>Présentation PowerPoint</vt:lpstr>
      <vt:lpstr>ATCOs Fatigue factors</vt:lpstr>
      <vt:lpstr>Alertness components: the 3-process model</vt:lpstr>
      <vt:lpstr>Présentation PowerPoint</vt:lpstr>
      <vt:lpstr>Présentation PowerPoint</vt:lpstr>
      <vt:lpstr>Présentation PowerPoint</vt:lpstr>
      <vt:lpstr>Night sleep versus day sleep</vt:lpstr>
      <vt:lpstr>Présentation PowerPoint</vt:lpstr>
      <vt:lpstr>Présentation PowerPoint</vt:lpstr>
      <vt:lpstr>Fatigue management: a shared responsibility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mlopezdemunain@welbees.com</dc:creator>
  <cp:lastModifiedBy>Philippe Cabon</cp:lastModifiedBy>
  <cp:revision>4</cp:revision>
  <cp:lastPrinted>2021-06-11T08:36:41Z</cp:lastPrinted>
  <dcterms:created xsi:type="dcterms:W3CDTF">2020-11-09T15:22:04Z</dcterms:created>
  <dcterms:modified xsi:type="dcterms:W3CDTF">2023-10-16T09:19:19Z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0x010100965F47F12EBFDB41B59EFADE8E16F3DB</vt:lpwstr>
  </property>
  <property fmtid="{D5CDD505-2E9C-101B-9397-08002B2CF9AE}" pid="3" name="MediaServiceImageTags">
    <vt:lpwstr/>
  </property>
</Properties>
</file>